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8" r:id="rId2"/>
    <p:sldId id="285" r:id="rId3"/>
    <p:sldId id="344" r:id="rId4"/>
    <p:sldId id="301" r:id="rId5"/>
    <p:sldId id="345" r:id="rId6"/>
    <p:sldId id="346" r:id="rId7"/>
    <p:sldId id="348" r:id="rId8"/>
    <p:sldId id="347" r:id="rId9"/>
    <p:sldId id="338" r:id="rId10"/>
    <p:sldId id="267" r:id="rId11"/>
    <p:sldId id="33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94FC"/>
    <a:srgbClr val="31EF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85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am, Wahid" userId="S::moalam@uiowa.edu::5b459a61-3a46-407d-9fb2-5684f1f9c1bc" providerId="AD" clId="Web-{7ED3A54C-7F80-3898-BAE6-E4CA3D990FC1}"/>
    <pc:docChg chg="modSld">
      <pc:chgData name="Alam, Wahid" userId="S::moalam@uiowa.edu::5b459a61-3a46-407d-9fb2-5684f1f9c1bc" providerId="AD" clId="Web-{7ED3A54C-7F80-3898-BAE6-E4CA3D990FC1}" dt="2022-12-07T18:59:41.066" v="9" actId="20577"/>
      <pc:docMkLst>
        <pc:docMk/>
      </pc:docMkLst>
      <pc:sldChg chg="modSp">
        <pc:chgData name="Alam, Wahid" userId="S::moalam@uiowa.edu::5b459a61-3a46-407d-9fb2-5684f1f9c1bc" providerId="AD" clId="Web-{7ED3A54C-7F80-3898-BAE6-E4CA3D990FC1}" dt="2022-12-07T18:59:41.066" v="9" actId="20577"/>
        <pc:sldMkLst>
          <pc:docMk/>
          <pc:sldMk cId="299128140" sldId="347"/>
        </pc:sldMkLst>
        <pc:spChg chg="mod">
          <ac:chgData name="Alam, Wahid" userId="S::moalam@uiowa.edu::5b459a61-3a46-407d-9fb2-5684f1f9c1bc" providerId="AD" clId="Web-{7ED3A54C-7F80-3898-BAE6-E4CA3D990FC1}" dt="2022-12-07T18:59:41.066" v="9" actId="20577"/>
          <ac:spMkLst>
            <pc:docMk/>
            <pc:sldMk cId="299128140" sldId="347"/>
            <ac:spMk id="2" creationId="{10CAC19D-673F-3345-BD04-606C8275C6EF}"/>
          </ac:spMkLst>
        </pc:spChg>
      </pc:sldChg>
    </pc:docChg>
  </pc:docChgLst>
  <pc:docChgLst>
    <pc:chgData name="Zaman, Fahim A" userId="d12f8fdd-0176-49a2-a951-438e5f5564b3" providerId="ADAL" clId="{B5CD5887-FFEC-48B2-BF2F-48EB87EDB068}"/>
    <pc:docChg chg="custSel modSld">
      <pc:chgData name="Zaman, Fahim A" userId="d12f8fdd-0176-49a2-a951-438e5f5564b3" providerId="ADAL" clId="{B5CD5887-FFEC-48B2-BF2F-48EB87EDB068}" dt="2022-12-08T22:50:58.431" v="0" actId="478"/>
      <pc:docMkLst>
        <pc:docMk/>
      </pc:docMkLst>
      <pc:sldChg chg="delSp mod delAnim">
        <pc:chgData name="Zaman, Fahim A" userId="d12f8fdd-0176-49a2-a951-438e5f5564b3" providerId="ADAL" clId="{B5CD5887-FFEC-48B2-BF2F-48EB87EDB068}" dt="2022-12-08T22:50:58.431" v="0" actId="478"/>
        <pc:sldMkLst>
          <pc:docMk/>
          <pc:sldMk cId="299128140" sldId="347"/>
        </pc:sldMkLst>
        <pc:spChg chg="del">
          <ac:chgData name="Zaman, Fahim A" userId="d12f8fdd-0176-49a2-a951-438e5f5564b3" providerId="ADAL" clId="{B5CD5887-FFEC-48B2-BF2F-48EB87EDB068}" dt="2022-12-08T22:50:58.431" v="0" actId="478"/>
          <ac:spMkLst>
            <pc:docMk/>
            <pc:sldMk cId="299128140" sldId="347"/>
            <ac:spMk id="3" creationId="{D2622399-327E-631B-E506-4ACF8E566950}"/>
          </ac:spMkLst>
        </pc:spChg>
      </pc:sldChg>
    </pc:docChg>
  </pc:docChgLst>
  <pc:docChgLst>
    <pc:chgData name="Zaman, Fahim A" userId="d12f8fdd-0176-49a2-a951-438e5f5564b3" providerId="ADAL" clId="{700B8D5D-E828-43C4-B78A-7B0344BF755D}"/>
    <pc:docChg chg="undo custSel addSld delSld modSld sldOrd">
      <pc:chgData name="Zaman, Fahim A" userId="d12f8fdd-0176-49a2-a951-438e5f5564b3" providerId="ADAL" clId="{700B8D5D-E828-43C4-B78A-7B0344BF755D}" dt="2022-12-07T19:07:11.930" v="2582" actId="6549"/>
      <pc:docMkLst>
        <pc:docMk/>
      </pc:docMkLst>
      <pc:sldChg chg="del">
        <pc:chgData name="Zaman, Fahim A" userId="d12f8fdd-0176-49a2-a951-438e5f5564b3" providerId="ADAL" clId="{700B8D5D-E828-43C4-B78A-7B0344BF755D}" dt="2022-12-07T00:35:13.734" v="796" actId="47"/>
        <pc:sldMkLst>
          <pc:docMk/>
          <pc:sldMk cId="2545520894" sldId="257"/>
        </pc:sldMkLst>
      </pc:sldChg>
      <pc:sldChg chg="addSp delSp modSp mod">
        <pc:chgData name="Zaman, Fahim A" userId="d12f8fdd-0176-49a2-a951-438e5f5564b3" providerId="ADAL" clId="{700B8D5D-E828-43C4-B78A-7B0344BF755D}" dt="2022-12-07T19:07:11.930" v="2582" actId="6549"/>
        <pc:sldMkLst>
          <pc:docMk/>
          <pc:sldMk cId="3892510878" sldId="258"/>
        </pc:sldMkLst>
        <pc:spChg chg="mod">
          <ac:chgData name="Zaman, Fahim A" userId="d12f8fdd-0176-49a2-a951-438e5f5564b3" providerId="ADAL" clId="{700B8D5D-E828-43C4-B78A-7B0344BF755D}" dt="2022-12-07T19:07:11.930" v="2582" actId="6549"/>
          <ac:spMkLst>
            <pc:docMk/>
            <pc:sldMk cId="3892510878" sldId="258"/>
            <ac:spMk id="2" creationId="{59480B23-7308-1745-A1A9-A5522BA49EE8}"/>
          </ac:spMkLst>
        </pc:spChg>
        <pc:spChg chg="mod">
          <ac:chgData name="Zaman, Fahim A" userId="d12f8fdd-0176-49a2-a951-438e5f5564b3" providerId="ADAL" clId="{700B8D5D-E828-43C4-B78A-7B0344BF755D}" dt="2022-12-07T02:05:47.281" v="1728" actId="404"/>
          <ac:spMkLst>
            <pc:docMk/>
            <pc:sldMk cId="3892510878" sldId="258"/>
            <ac:spMk id="5" creationId="{A71FEB04-6AB2-DD4F-B560-E3674C11A535}"/>
          </ac:spMkLst>
        </pc:spChg>
        <pc:spChg chg="mod">
          <ac:chgData name="Zaman, Fahim A" userId="d12f8fdd-0176-49a2-a951-438e5f5564b3" providerId="ADAL" clId="{700B8D5D-E828-43C4-B78A-7B0344BF755D}" dt="2022-12-07T02:05:15.094" v="1714" actId="20577"/>
          <ac:spMkLst>
            <pc:docMk/>
            <pc:sldMk cId="3892510878" sldId="258"/>
            <ac:spMk id="12" creationId="{ADA0161C-D166-6E4C-8069-E1FBFE0BE5F2}"/>
          </ac:spMkLst>
        </pc:spChg>
        <pc:spChg chg="mod">
          <ac:chgData name="Zaman, Fahim A" userId="d12f8fdd-0176-49a2-a951-438e5f5564b3" providerId="ADAL" clId="{700B8D5D-E828-43C4-B78A-7B0344BF755D}" dt="2022-12-07T02:05:36.093" v="1723" actId="20577"/>
          <ac:spMkLst>
            <pc:docMk/>
            <pc:sldMk cId="3892510878" sldId="258"/>
            <ac:spMk id="13" creationId="{6C5EE2B8-026E-D04B-8925-60FA6F76C380}"/>
          </ac:spMkLst>
        </pc:spChg>
        <pc:picChg chg="add del">
          <ac:chgData name="Zaman, Fahim A" userId="d12f8fdd-0176-49a2-a951-438e5f5564b3" providerId="ADAL" clId="{700B8D5D-E828-43C4-B78A-7B0344BF755D}" dt="2022-12-07T02:04:11.234" v="1682" actId="22"/>
          <ac:picMkLst>
            <pc:docMk/>
            <pc:sldMk cId="3892510878" sldId="258"/>
            <ac:picMk id="4" creationId="{246C0609-8697-D547-A591-ED3E56DBBDF6}"/>
          </ac:picMkLst>
        </pc:picChg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170560962" sldId="263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1969109951" sldId="268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142015731" sldId="280"/>
        </pc:sldMkLst>
      </pc:sldChg>
      <pc:sldChg chg="addSp delSp modSp del mod">
        <pc:chgData name="Zaman, Fahim A" userId="d12f8fdd-0176-49a2-a951-438e5f5564b3" providerId="ADAL" clId="{700B8D5D-E828-43C4-B78A-7B0344BF755D}" dt="2022-12-07T00:19:13.379" v="297" actId="47"/>
        <pc:sldMkLst>
          <pc:docMk/>
          <pc:sldMk cId="1541250834" sldId="284"/>
        </pc:sldMkLst>
        <pc:spChg chg="del">
          <ac:chgData name="Zaman, Fahim A" userId="d12f8fdd-0176-49a2-a951-438e5f5564b3" providerId="ADAL" clId="{700B8D5D-E828-43C4-B78A-7B0344BF755D}" dt="2022-12-07T00:00:31.124" v="1" actId="478"/>
          <ac:spMkLst>
            <pc:docMk/>
            <pc:sldMk cId="1541250834" sldId="284"/>
            <ac:spMk id="3" creationId="{714945B3-29D8-4778-ACD0-912A4D3329C2}"/>
          </ac:spMkLst>
        </pc:spChg>
        <pc:spChg chg="add del mod">
          <ac:chgData name="Zaman, Fahim A" userId="d12f8fdd-0176-49a2-a951-438e5f5564b3" providerId="ADAL" clId="{700B8D5D-E828-43C4-B78A-7B0344BF755D}" dt="2022-12-07T00:00:32.808" v="2" actId="478"/>
          <ac:spMkLst>
            <pc:docMk/>
            <pc:sldMk cId="1541250834" sldId="284"/>
            <ac:spMk id="5" creationId="{96E98EB1-CA9C-08B3-B29A-7C082524A2CB}"/>
          </ac:spMkLst>
        </pc:spChg>
      </pc:sldChg>
      <pc:sldChg chg="addSp delSp modSp mod ord delAnim modAnim">
        <pc:chgData name="Zaman, Fahim A" userId="d12f8fdd-0176-49a2-a951-438e5f5564b3" providerId="ADAL" clId="{700B8D5D-E828-43C4-B78A-7B0344BF755D}" dt="2022-12-07T19:00:26.183" v="2534"/>
        <pc:sldMkLst>
          <pc:docMk/>
          <pc:sldMk cId="1095399111" sldId="285"/>
        </pc:sldMkLst>
        <pc:spChg chg="mod">
          <ac:chgData name="Zaman, Fahim A" userId="d12f8fdd-0176-49a2-a951-438e5f5564b3" providerId="ADAL" clId="{700B8D5D-E828-43C4-B78A-7B0344BF755D}" dt="2022-12-07T00:07:21.799" v="54" actId="20577"/>
          <ac:spMkLst>
            <pc:docMk/>
            <pc:sldMk cId="1095399111" sldId="285"/>
            <ac:spMk id="2" creationId="{10CAC19D-673F-3345-BD04-606C8275C6EF}"/>
          </ac:spMkLst>
        </pc:spChg>
        <pc:spChg chg="del">
          <ac:chgData name="Zaman, Fahim A" userId="d12f8fdd-0176-49a2-a951-438e5f5564b3" providerId="ADAL" clId="{700B8D5D-E828-43C4-B78A-7B0344BF755D}" dt="2022-12-07T00:00:36.810" v="4" actId="478"/>
          <ac:spMkLst>
            <pc:docMk/>
            <pc:sldMk cId="1095399111" sldId="285"/>
            <ac:spMk id="3" creationId="{A87A7FA7-24C7-4BAB-AEFC-03360B417436}"/>
          </ac:spMkLst>
        </pc:spChg>
        <pc:spChg chg="del">
          <ac:chgData name="Zaman, Fahim A" userId="d12f8fdd-0176-49a2-a951-438e5f5564b3" providerId="ADAL" clId="{700B8D5D-E828-43C4-B78A-7B0344BF755D}" dt="2022-12-07T00:00:45.176" v="5" actId="478"/>
          <ac:spMkLst>
            <pc:docMk/>
            <pc:sldMk cId="1095399111" sldId="285"/>
            <ac:spMk id="6" creationId="{2A0D2448-7716-4DD8-997D-0F751EE000EE}"/>
          </ac:spMkLst>
        </pc:spChg>
        <pc:spChg chg="add del mod">
          <ac:chgData name="Zaman, Fahim A" userId="d12f8fdd-0176-49a2-a951-438e5f5564b3" providerId="ADAL" clId="{700B8D5D-E828-43C4-B78A-7B0344BF755D}" dt="2022-12-07T00:00:47.367" v="6" actId="478"/>
          <ac:spMkLst>
            <pc:docMk/>
            <pc:sldMk cId="1095399111" sldId="285"/>
            <ac:spMk id="7" creationId="{BC4161AD-78AD-C6BC-240B-08476CC83D17}"/>
          </ac:spMkLst>
        </pc:spChg>
        <pc:spChg chg="add mod">
          <ac:chgData name="Zaman, Fahim A" userId="d12f8fdd-0176-49a2-a951-438e5f5564b3" providerId="ADAL" clId="{700B8D5D-E828-43C4-B78A-7B0344BF755D}" dt="2022-12-07T18:59:37.065" v="2529" actId="164"/>
          <ac:spMkLst>
            <pc:docMk/>
            <pc:sldMk cId="1095399111" sldId="285"/>
            <ac:spMk id="16" creationId="{A9CD0554-834C-3D6C-B6A3-6E142D0F531A}"/>
          </ac:spMkLst>
        </pc:spChg>
        <pc:spChg chg="add mod">
          <ac:chgData name="Zaman, Fahim A" userId="d12f8fdd-0176-49a2-a951-438e5f5564b3" providerId="ADAL" clId="{700B8D5D-E828-43C4-B78A-7B0344BF755D}" dt="2022-12-07T18:59:39.834" v="2530" actId="164"/>
          <ac:spMkLst>
            <pc:docMk/>
            <pc:sldMk cId="1095399111" sldId="285"/>
            <ac:spMk id="17" creationId="{46F89F9E-4376-2A9D-D45A-B947CDB440DE}"/>
          </ac:spMkLst>
        </pc:spChg>
        <pc:spChg chg="add mod">
          <ac:chgData name="Zaman, Fahim A" userId="d12f8fdd-0176-49a2-a951-438e5f5564b3" providerId="ADAL" clId="{700B8D5D-E828-43C4-B78A-7B0344BF755D}" dt="2022-12-07T18:59:42.890" v="2531" actId="164"/>
          <ac:spMkLst>
            <pc:docMk/>
            <pc:sldMk cId="1095399111" sldId="285"/>
            <ac:spMk id="18" creationId="{CCC7104D-B4BF-C6F3-C882-81FE45F731F7}"/>
          </ac:spMkLst>
        </pc:spChg>
        <pc:grpChg chg="add del mod">
          <ac:chgData name="Zaman, Fahim A" userId="d12f8fdd-0176-49a2-a951-438e5f5564b3" providerId="ADAL" clId="{700B8D5D-E828-43C4-B78A-7B0344BF755D}" dt="2022-12-07T00:04:21.288" v="19" actId="478"/>
          <ac:grpSpMkLst>
            <pc:docMk/>
            <pc:sldMk cId="1095399111" sldId="285"/>
            <ac:grpSpMk id="8" creationId="{CDF0CEE5-D20F-6F34-65C2-8C66C65576A3}"/>
          </ac:grpSpMkLst>
        </pc:grpChg>
        <pc:grpChg chg="add mod">
          <ac:chgData name="Zaman, Fahim A" userId="d12f8fdd-0176-49a2-a951-438e5f5564b3" providerId="ADAL" clId="{700B8D5D-E828-43C4-B78A-7B0344BF755D}" dt="2022-12-07T18:59:37.065" v="2529" actId="164"/>
          <ac:grpSpMkLst>
            <pc:docMk/>
            <pc:sldMk cId="1095399111" sldId="285"/>
            <ac:grpSpMk id="9" creationId="{62DCE00D-DFC2-D480-2513-5E119C76237D}"/>
          </ac:grpSpMkLst>
        </pc:grpChg>
        <pc:grpChg chg="add mod">
          <ac:chgData name="Zaman, Fahim A" userId="d12f8fdd-0176-49a2-a951-438e5f5564b3" providerId="ADAL" clId="{700B8D5D-E828-43C4-B78A-7B0344BF755D}" dt="2022-12-07T18:59:39.834" v="2530" actId="164"/>
          <ac:grpSpMkLst>
            <pc:docMk/>
            <pc:sldMk cId="1095399111" sldId="285"/>
            <ac:grpSpMk id="10" creationId="{9A4DE36D-D7CD-735E-6C43-5CAEDBDABF39}"/>
          </ac:grpSpMkLst>
        </pc:grpChg>
        <pc:grpChg chg="add mod">
          <ac:chgData name="Zaman, Fahim A" userId="d12f8fdd-0176-49a2-a951-438e5f5564b3" providerId="ADAL" clId="{700B8D5D-E828-43C4-B78A-7B0344BF755D}" dt="2022-12-07T18:59:42.890" v="2531" actId="164"/>
          <ac:grpSpMkLst>
            <pc:docMk/>
            <pc:sldMk cId="1095399111" sldId="285"/>
            <ac:grpSpMk id="11" creationId="{C803D69E-1E4B-B066-9FF2-340C40C4CA97}"/>
          </ac:grpSpMkLst>
        </pc:grpChg>
        <pc:picChg chg="add mod">
          <ac:chgData name="Zaman, Fahim A" userId="d12f8fdd-0176-49a2-a951-438e5f5564b3" providerId="ADAL" clId="{700B8D5D-E828-43C4-B78A-7B0344BF755D}" dt="2022-12-07T18:59:37.065" v="2529" actId="164"/>
          <ac:picMkLst>
            <pc:docMk/>
            <pc:sldMk cId="1095399111" sldId="285"/>
            <ac:picMk id="4" creationId="{7CEED848-FD27-C185-C197-82187B37F346}"/>
          </ac:picMkLst>
        </pc:picChg>
        <pc:picChg chg="del">
          <ac:chgData name="Zaman, Fahim A" userId="d12f8fdd-0176-49a2-a951-438e5f5564b3" providerId="ADAL" clId="{700B8D5D-E828-43C4-B78A-7B0344BF755D}" dt="2022-12-07T00:00:35.290" v="3" actId="478"/>
          <ac:picMkLst>
            <pc:docMk/>
            <pc:sldMk cId="1095399111" sldId="285"/>
            <ac:picMk id="5" creationId="{9CB451DB-0141-4F9D-A983-78ACD6EF59F9}"/>
          </ac:picMkLst>
        </pc:picChg>
        <pc:picChg chg="add mod">
          <ac:chgData name="Zaman, Fahim A" userId="d12f8fdd-0176-49a2-a951-438e5f5564b3" providerId="ADAL" clId="{700B8D5D-E828-43C4-B78A-7B0344BF755D}" dt="2022-12-07T18:59:39.834" v="2530" actId="164"/>
          <ac:picMkLst>
            <pc:docMk/>
            <pc:sldMk cId="1095399111" sldId="285"/>
            <ac:picMk id="6" creationId="{626F8C5D-3A14-D871-7824-25883D0DC29B}"/>
          </ac:picMkLst>
        </pc:picChg>
        <pc:picChg chg="add mod">
          <ac:chgData name="Zaman, Fahim A" userId="d12f8fdd-0176-49a2-a951-438e5f5564b3" providerId="ADAL" clId="{700B8D5D-E828-43C4-B78A-7B0344BF755D}" dt="2022-12-07T18:59:42.890" v="2531" actId="164"/>
          <ac:picMkLst>
            <pc:docMk/>
            <pc:sldMk cId="1095399111" sldId="285"/>
            <ac:picMk id="8" creationId="{388B3A59-458D-6163-1431-243EBD5FBDD6}"/>
          </ac:picMkLst>
        </pc:picChg>
        <pc:picChg chg="mod">
          <ac:chgData name="Zaman, Fahim A" userId="d12f8fdd-0176-49a2-a951-438e5f5564b3" providerId="ADAL" clId="{700B8D5D-E828-43C4-B78A-7B0344BF755D}" dt="2022-12-07T00:01:12.488" v="9"/>
          <ac:picMkLst>
            <pc:docMk/>
            <pc:sldMk cId="1095399111" sldId="285"/>
            <ac:picMk id="9" creationId="{B28D855B-A2CA-590D-E9DA-A417B8522280}"/>
          </ac:picMkLst>
        </pc:picChg>
        <pc:picChg chg="mod">
          <ac:chgData name="Zaman, Fahim A" userId="d12f8fdd-0176-49a2-a951-438e5f5564b3" providerId="ADAL" clId="{700B8D5D-E828-43C4-B78A-7B0344BF755D}" dt="2022-12-07T00:01:12.488" v="9"/>
          <ac:picMkLst>
            <pc:docMk/>
            <pc:sldMk cId="1095399111" sldId="285"/>
            <ac:picMk id="10" creationId="{26495D7F-EFFB-2B2B-8C1F-4BB9E73E67EB}"/>
          </ac:picMkLst>
        </pc:picChg>
        <pc:picChg chg="mod">
          <ac:chgData name="Zaman, Fahim A" userId="d12f8fdd-0176-49a2-a951-438e5f5564b3" providerId="ADAL" clId="{700B8D5D-E828-43C4-B78A-7B0344BF755D}" dt="2022-12-07T00:01:12.488" v="9"/>
          <ac:picMkLst>
            <pc:docMk/>
            <pc:sldMk cId="1095399111" sldId="285"/>
            <ac:picMk id="11" creationId="{BE3D3070-E40D-9AAB-3BB8-93726ED053F8}"/>
          </ac:picMkLst>
        </pc:picChg>
        <pc:picChg chg="add del mod">
          <ac:chgData name="Zaman, Fahim A" userId="d12f8fdd-0176-49a2-a951-438e5f5564b3" providerId="ADAL" clId="{700B8D5D-E828-43C4-B78A-7B0344BF755D}" dt="2022-12-07T18:58:06.925" v="2507" actId="478"/>
          <ac:picMkLst>
            <pc:docMk/>
            <pc:sldMk cId="1095399111" sldId="285"/>
            <ac:picMk id="12" creationId="{E5619C5D-AC39-35C3-B138-7E7579AB4729}"/>
          </ac:picMkLst>
        </pc:picChg>
        <pc:picChg chg="add del mod">
          <ac:chgData name="Zaman, Fahim A" userId="d12f8fdd-0176-49a2-a951-438e5f5564b3" providerId="ADAL" clId="{700B8D5D-E828-43C4-B78A-7B0344BF755D}" dt="2022-12-07T18:58:07.805" v="2508" actId="478"/>
          <ac:picMkLst>
            <pc:docMk/>
            <pc:sldMk cId="1095399111" sldId="285"/>
            <ac:picMk id="13" creationId="{82499D65-30A0-5FBF-30EA-A3496E4FECC0}"/>
          </ac:picMkLst>
        </pc:picChg>
        <pc:picChg chg="add del mod">
          <ac:chgData name="Zaman, Fahim A" userId="d12f8fdd-0176-49a2-a951-438e5f5564b3" providerId="ADAL" clId="{700B8D5D-E828-43C4-B78A-7B0344BF755D}" dt="2022-12-07T00:05:56.160" v="32" actId="478"/>
          <ac:picMkLst>
            <pc:docMk/>
            <pc:sldMk cId="1095399111" sldId="285"/>
            <ac:picMk id="14" creationId="{569E5790-CCD8-C12F-1423-92E2B3FCCA25}"/>
          </ac:picMkLst>
        </pc:picChg>
        <pc:picChg chg="add del mod">
          <ac:chgData name="Zaman, Fahim A" userId="d12f8fdd-0176-49a2-a951-438e5f5564b3" providerId="ADAL" clId="{700B8D5D-E828-43C4-B78A-7B0344BF755D}" dt="2022-12-07T18:58:08.320" v="2509" actId="478"/>
          <ac:picMkLst>
            <pc:docMk/>
            <pc:sldMk cId="1095399111" sldId="285"/>
            <ac:picMk id="15" creationId="{2E6B13C9-6C97-E652-26AB-ADFD755359ED}"/>
          </ac:picMkLst>
        </pc:picChg>
      </pc:sldChg>
      <pc:sldChg chg="del">
        <pc:chgData name="Zaman, Fahim A" userId="d12f8fdd-0176-49a2-a951-438e5f5564b3" providerId="ADAL" clId="{700B8D5D-E828-43C4-B78A-7B0344BF755D}" dt="2022-12-07T00:14:46.041" v="133" actId="47"/>
        <pc:sldMkLst>
          <pc:docMk/>
          <pc:sldMk cId="532473696" sldId="286"/>
        </pc:sldMkLst>
      </pc:sldChg>
      <pc:sldChg chg="del">
        <pc:chgData name="Zaman, Fahim A" userId="d12f8fdd-0176-49a2-a951-438e5f5564b3" providerId="ADAL" clId="{700B8D5D-E828-43C4-B78A-7B0344BF755D}" dt="2022-12-07T00:14:46.829" v="134" actId="47"/>
        <pc:sldMkLst>
          <pc:docMk/>
          <pc:sldMk cId="3611228688" sldId="287"/>
        </pc:sldMkLst>
      </pc:sldChg>
      <pc:sldChg chg="modSp del mod modAnim">
        <pc:chgData name="Zaman, Fahim A" userId="d12f8fdd-0176-49a2-a951-438e5f5564b3" providerId="ADAL" clId="{700B8D5D-E828-43C4-B78A-7B0344BF755D}" dt="2022-12-07T18:25:27.286" v="2242" actId="47"/>
        <pc:sldMkLst>
          <pc:docMk/>
          <pc:sldMk cId="4269283609" sldId="288"/>
        </pc:sldMkLst>
        <pc:spChg chg="mod">
          <ac:chgData name="Zaman, Fahim A" userId="d12f8fdd-0176-49a2-a951-438e5f5564b3" providerId="ADAL" clId="{700B8D5D-E828-43C4-B78A-7B0344BF755D}" dt="2022-12-07T18:25:15.272" v="2241" actId="20577"/>
          <ac:spMkLst>
            <pc:docMk/>
            <pc:sldMk cId="4269283609" sldId="288"/>
            <ac:spMk id="3" creationId="{91479AE0-0C9C-40E0-9FA1-9D56D6265474}"/>
          </ac:spMkLst>
        </pc:spChg>
      </pc:sldChg>
      <pc:sldChg chg="del">
        <pc:chgData name="Zaman, Fahim A" userId="d12f8fdd-0176-49a2-a951-438e5f5564b3" providerId="ADAL" clId="{700B8D5D-E828-43C4-B78A-7B0344BF755D}" dt="2022-12-07T00:27:30.733" v="777" actId="47"/>
        <pc:sldMkLst>
          <pc:docMk/>
          <pc:sldMk cId="1213810352" sldId="289"/>
        </pc:sldMkLst>
      </pc:sldChg>
      <pc:sldChg chg="del">
        <pc:chgData name="Zaman, Fahim A" userId="d12f8fdd-0176-49a2-a951-438e5f5564b3" providerId="ADAL" clId="{700B8D5D-E828-43C4-B78A-7B0344BF755D}" dt="2022-12-07T00:15:28.396" v="137" actId="47"/>
        <pc:sldMkLst>
          <pc:docMk/>
          <pc:sldMk cId="321317629" sldId="290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560694560" sldId="291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595119949" sldId="292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876128213" sldId="293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323203882" sldId="294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547232272" sldId="295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1592893515" sldId="296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373785839" sldId="297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989464267" sldId="298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901619714" sldId="299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132671813" sldId="300"/>
        </pc:sldMkLst>
      </pc:sldChg>
      <pc:sldChg chg="addSp delSp modSp mod modAnim">
        <pc:chgData name="Zaman, Fahim A" userId="d12f8fdd-0176-49a2-a951-438e5f5564b3" providerId="ADAL" clId="{700B8D5D-E828-43C4-B78A-7B0344BF755D}" dt="2022-12-07T18:44:03.094" v="2506"/>
        <pc:sldMkLst>
          <pc:docMk/>
          <pc:sldMk cId="1430420595" sldId="301"/>
        </pc:sldMkLst>
        <pc:spChg chg="mod">
          <ac:chgData name="Zaman, Fahim A" userId="d12f8fdd-0176-49a2-a951-438e5f5564b3" providerId="ADAL" clId="{700B8D5D-E828-43C4-B78A-7B0344BF755D}" dt="2022-12-07T18:42:55.043" v="2497" actId="20577"/>
          <ac:spMkLst>
            <pc:docMk/>
            <pc:sldMk cId="1430420595" sldId="301"/>
            <ac:spMk id="3" creationId="{7DD6AC7B-3FE3-4F8B-BE2D-F3C4B4FF602E}"/>
          </ac:spMkLst>
        </pc:spChg>
        <pc:spChg chg="add del mod topLvl">
          <ac:chgData name="Zaman, Fahim A" userId="d12f8fdd-0176-49a2-a951-438e5f5564b3" providerId="ADAL" clId="{700B8D5D-E828-43C4-B78A-7B0344BF755D}" dt="2022-12-07T18:40:31.011" v="2446" actId="478"/>
          <ac:spMkLst>
            <pc:docMk/>
            <pc:sldMk cId="1430420595" sldId="301"/>
            <ac:spMk id="5" creationId="{A4496060-126E-C4BE-FECF-BBB180462B0B}"/>
          </ac:spMkLst>
        </pc:spChg>
        <pc:spChg chg="add del mod">
          <ac:chgData name="Zaman, Fahim A" userId="d12f8fdd-0176-49a2-a951-438e5f5564b3" providerId="ADAL" clId="{700B8D5D-E828-43C4-B78A-7B0344BF755D}" dt="2022-12-07T18:40:29.091" v="2445" actId="478"/>
          <ac:spMkLst>
            <pc:docMk/>
            <pc:sldMk cId="1430420595" sldId="301"/>
            <ac:spMk id="6" creationId="{CCB1BC94-9A5F-DEF7-0483-73AF5AAD3440}"/>
          </ac:spMkLst>
        </pc:spChg>
        <pc:spChg chg="add mod">
          <ac:chgData name="Zaman, Fahim A" userId="d12f8fdd-0176-49a2-a951-438e5f5564b3" providerId="ADAL" clId="{700B8D5D-E828-43C4-B78A-7B0344BF755D}" dt="2022-12-07T18:43:31.771" v="2503" actId="164"/>
          <ac:spMkLst>
            <pc:docMk/>
            <pc:sldMk cId="1430420595" sldId="301"/>
            <ac:spMk id="11" creationId="{F73424B0-35E1-A187-EC81-70A501E5FC18}"/>
          </ac:spMkLst>
        </pc:spChg>
        <pc:spChg chg="add mod">
          <ac:chgData name="Zaman, Fahim A" userId="d12f8fdd-0176-49a2-a951-438e5f5564b3" providerId="ADAL" clId="{700B8D5D-E828-43C4-B78A-7B0344BF755D}" dt="2022-12-07T18:43:31.771" v="2503" actId="164"/>
          <ac:spMkLst>
            <pc:docMk/>
            <pc:sldMk cId="1430420595" sldId="301"/>
            <ac:spMk id="12" creationId="{F7E5D998-AFF5-29CB-C379-E87C01356DB6}"/>
          </ac:spMkLst>
        </pc:spChg>
        <pc:grpChg chg="del">
          <ac:chgData name="Zaman, Fahim A" userId="d12f8fdd-0176-49a2-a951-438e5f5564b3" providerId="ADAL" clId="{700B8D5D-E828-43C4-B78A-7B0344BF755D}" dt="2022-12-07T00:15:35.046" v="138" actId="478"/>
          <ac:grpSpMkLst>
            <pc:docMk/>
            <pc:sldMk cId="1430420595" sldId="301"/>
            <ac:grpSpMk id="4" creationId="{D3BF8598-14C9-4958-9812-437595538139}"/>
          </ac:grpSpMkLst>
        </pc:grpChg>
        <pc:grpChg chg="add del mod">
          <ac:chgData name="Zaman, Fahim A" userId="d12f8fdd-0176-49a2-a951-438e5f5564b3" providerId="ADAL" clId="{700B8D5D-E828-43C4-B78A-7B0344BF755D}" dt="2022-12-07T18:40:31.011" v="2446" actId="478"/>
          <ac:grpSpMkLst>
            <pc:docMk/>
            <pc:sldMk cId="1430420595" sldId="301"/>
            <ac:grpSpMk id="8" creationId="{AB4EA2D1-5E73-EAED-84E3-DA19FD079289}"/>
          </ac:grpSpMkLst>
        </pc:grpChg>
        <pc:grpChg chg="add mod">
          <ac:chgData name="Zaman, Fahim A" userId="d12f8fdd-0176-49a2-a951-438e5f5564b3" providerId="ADAL" clId="{700B8D5D-E828-43C4-B78A-7B0344BF755D}" dt="2022-12-07T18:43:34.383" v="2504" actId="1076"/>
          <ac:grpSpMkLst>
            <pc:docMk/>
            <pc:sldMk cId="1430420595" sldId="301"/>
            <ac:grpSpMk id="13" creationId="{9605B055-5AB9-D85E-36FF-4F34878A594D}"/>
          </ac:grpSpMkLst>
        </pc:grpChg>
        <pc:picChg chg="add del mod">
          <ac:chgData name="Zaman, Fahim A" userId="d12f8fdd-0176-49a2-a951-438e5f5564b3" providerId="ADAL" clId="{700B8D5D-E828-43C4-B78A-7B0344BF755D}" dt="2022-12-07T18:38:15.183" v="2439"/>
          <ac:picMkLst>
            <pc:docMk/>
            <pc:sldMk cId="1430420595" sldId="301"/>
            <ac:picMk id="4" creationId="{3E65E9D4-972B-FFF9-101C-27814E6438BB}"/>
          </ac:picMkLst>
        </pc:picChg>
        <pc:picChg chg="add mod topLvl">
          <ac:chgData name="Zaman, Fahim A" userId="d12f8fdd-0176-49a2-a951-438e5f5564b3" providerId="ADAL" clId="{700B8D5D-E828-43C4-B78A-7B0344BF755D}" dt="2022-12-07T18:43:31.771" v="2503" actId="164"/>
          <ac:picMkLst>
            <pc:docMk/>
            <pc:sldMk cId="1430420595" sldId="301"/>
            <ac:picMk id="7" creationId="{570F4246-CA74-88EB-9860-F4D8A414FB71}"/>
          </ac:picMkLst>
        </pc:picChg>
        <pc:cxnChg chg="add del mod">
          <ac:chgData name="Zaman, Fahim A" userId="d12f8fdd-0176-49a2-a951-438e5f5564b3" providerId="ADAL" clId="{700B8D5D-E828-43C4-B78A-7B0344BF755D}" dt="2022-12-07T18:42:01.389" v="2459" actId="478"/>
          <ac:cxnSpMkLst>
            <pc:docMk/>
            <pc:sldMk cId="1430420595" sldId="301"/>
            <ac:cxnSpMk id="10" creationId="{0A4E261E-F4EE-5FA6-1222-D9EE901AE21E}"/>
          </ac:cxnSpMkLst>
        </pc:cxnChg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4244849679" sldId="302"/>
        </pc:sldMkLst>
      </pc:sldChg>
      <pc:sldChg chg="del">
        <pc:chgData name="Zaman, Fahim A" userId="d12f8fdd-0176-49a2-a951-438e5f5564b3" providerId="ADAL" clId="{700B8D5D-E828-43C4-B78A-7B0344BF755D}" dt="2022-12-07T00:25:15.888" v="774" actId="47"/>
        <pc:sldMkLst>
          <pc:docMk/>
          <pc:sldMk cId="860549024" sldId="303"/>
        </pc:sldMkLst>
      </pc:sldChg>
      <pc:sldChg chg="modSp del mod">
        <pc:chgData name="Zaman, Fahim A" userId="d12f8fdd-0176-49a2-a951-438e5f5564b3" providerId="ADAL" clId="{700B8D5D-E828-43C4-B78A-7B0344BF755D}" dt="2022-12-07T00:25:17.215" v="775" actId="47"/>
        <pc:sldMkLst>
          <pc:docMk/>
          <pc:sldMk cId="2495798388" sldId="304"/>
        </pc:sldMkLst>
        <pc:spChg chg="mod">
          <ac:chgData name="Zaman, Fahim A" userId="d12f8fdd-0176-49a2-a951-438e5f5564b3" providerId="ADAL" clId="{700B8D5D-E828-43C4-B78A-7B0344BF755D}" dt="2022-12-07T00:14:56.001" v="136" actId="27636"/>
          <ac:spMkLst>
            <pc:docMk/>
            <pc:sldMk cId="2495798388" sldId="304"/>
            <ac:spMk id="4" creationId="{2E36F702-10A0-6A43-AC03-54B0B945CFC8}"/>
          </ac:spMkLst>
        </pc:spChg>
      </pc:sldChg>
      <pc:sldChg chg="del">
        <pc:chgData name="Zaman, Fahim A" userId="d12f8fdd-0176-49a2-a951-438e5f5564b3" providerId="ADAL" clId="{700B8D5D-E828-43C4-B78A-7B0344BF755D}" dt="2022-12-07T00:25:18.717" v="776" actId="47"/>
        <pc:sldMkLst>
          <pc:docMk/>
          <pc:sldMk cId="3650292178" sldId="305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651626316" sldId="306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339416049" sldId="307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4033622422" sldId="308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4289304761" sldId="309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523384601" sldId="310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103876598" sldId="311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4262025682" sldId="312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1805610744" sldId="313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056172006" sldId="314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675724899" sldId="315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1664504640" sldId="316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823437100" sldId="317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08007739" sldId="318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468498787" sldId="319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1900675608" sldId="320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481812837" sldId="322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1626805918" sldId="323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190635234" sldId="324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4062436487" sldId="325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709096387" sldId="326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604837689" sldId="327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4153264017" sldId="328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803697670" sldId="329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508405914" sldId="330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575164195" sldId="331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226129090" sldId="332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931475670" sldId="333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831512410" sldId="334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470497735" sldId="335"/>
        </pc:sldMkLst>
      </pc:sldChg>
      <pc:sldChg chg="del">
        <pc:chgData name="Zaman, Fahim A" userId="d12f8fdd-0176-49a2-a951-438e5f5564b3" providerId="ADAL" clId="{700B8D5D-E828-43C4-B78A-7B0344BF755D}" dt="2022-12-07T00:14:44.692" v="132" actId="47"/>
        <pc:sldMkLst>
          <pc:docMk/>
          <pc:sldMk cId="2956699952" sldId="336"/>
        </pc:sldMkLst>
      </pc:sldChg>
      <pc:sldChg chg="modSp mod modAnim">
        <pc:chgData name="Zaman, Fahim A" userId="d12f8fdd-0176-49a2-a951-438e5f5564b3" providerId="ADAL" clId="{700B8D5D-E828-43C4-B78A-7B0344BF755D}" dt="2022-12-07T18:27:28.311" v="2301" actId="20577"/>
        <pc:sldMkLst>
          <pc:docMk/>
          <pc:sldMk cId="1370357881" sldId="338"/>
        </pc:sldMkLst>
        <pc:spChg chg="mod">
          <ac:chgData name="Zaman, Fahim A" userId="d12f8fdd-0176-49a2-a951-438e5f5564b3" providerId="ADAL" clId="{700B8D5D-E828-43C4-B78A-7B0344BF755D}" dt="2022-12-07T18:27:28.311" v="2301" actId="20577"/>
          <ac:spMkLst>
            <pc:docMk/>
            <pc:sldMk cId="1370357881" sldId="338"/>
            <ac:spMk id="3" creationId="{9692558A-511F-416B-BD4F-DF1ED5BBA73B}"/>
          </ac:spMkLst>
        </pc:spChg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1702778650" sldId="340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3373366631" sldId="341"/>
        </pc:sldMkLst>
      </pc:sldChg>
      <pc:sldChg chg="del">
        <pc:chgData name="Zaman, Fahim A" userId="d12f8fdd-0176-49a2-a951-438e5f5564b3" providerId="ADAL" clId="{700B8D5D-E828-43C4-B78A-7B0344BF755D}" dt="2022-12-07T00:28:26.814" v="779" actId="47"/>
        <pc:sldMkLst>
          <pc:docMk/>
          <pc:sldMk cId="268224085" sldId="342"/>
        </pc:sldMkLst>
      </pc:sldChg>
      <pc:sldChg chg="addSp delSp modSp add del mod">
        <pc:chgData name="Zaman, Fahim A" userId="d12f8fdd-0176-49a2-a951-438e5f5564b3" providerId="ADAL" clId="{700B8D5D-E828-43C4-B78A-7B0344BF755D}" dt="2022-12-07T02:02:31.241" v="1653" actId="47"/>
        <pc:sldMkLst>
          <pc:docMk/>
          <pc:sldMk cId="3610604636" sldId="343"/>
        </pc:sldMkLst>
        <pc:spChg chg="mod">
          <ac:chgData name="Zaman, Fahim A" userId="d12f8fdd-0176-49a2-a951-438e5f5564b3" providerId="ADAL" clId="{700B8D5D-E828-43C4-B78A-7B0344BF755D}" dt="2022-12-07T00:14:30.614" v="131" actId="20577"/>
          <ac:spMkLst>
            <pc:docMk/>
            <pc:sldMk cId="3610604636" sldId="343"/>
            <ac:spMk id="2" creationId="{10CAC19D-673F-3345-BD04-606C8275C6EF}"/>
          </ac:spMkLst>
        </pc:spChg>
        <pc:grpChg chg="del">
          <ac:chgData name="Zaman, Fahim A" userId="d12f8fdd-0176-49a2-a951-438e5f5564b3" providerId="ADAL" clId="{700B8D5D-E828-43C4-B78A-7B0344BF755D}" dt="2022-12-07T00:01:40.872" v="13" actId="478"/>
          <ac:grpSpMkLst>
            <pc:docMk/>
            <pc:sldMk cId="3610604636" sldId="343"/>
            <ac:grpSpMk id="8" creationId="{CDF0CEE5-D20F-6F34-65C2-8C66C65576A3}"/>
          </ac:grpSpMkLst>
        </pc:grpChg>
        <pc:picChg chg="add mod">
          <ac:chgData name="Zaman, Fahim A" userId="d12f8fdd-0176-49a2-a951-438e5f5564b3" providerId="ADAL" clId="{700B8D5D-E828-43C4-B78A-7B0344BF755D}" dt="2022-12-07T00:04:10.135" v="17" actId="1076"/>
          <ac:picMkLst>
            <pc:docMk/>
            <pc:sldMk cId="3610604636" sldId="343"/>
            <ac:picMk id="3" creationId="{B7BB14BD-98C3-74ED-25C3-958CA7153099}"/>
          </ac:picMkLst>
        </pc:picChg>
      </pc:sldChg>
      <pc:sldChg chg="addSp delSp modSp add mod modAnim">
        <pc:chgData name="Zaman, Fahim A" userId="d12f8fdd-0176-49a2-a951-438e5f5564b3" providerId="ADAL" clId="{700B8D5D-E828-43C4-B78A-7B0344BF755D}" dt="2022-12-07T18:30:47.957" v="2302"/>
        <pc:sldMkLst>
          <pc:docMk/>
          <pc:sldMk cId="3646190305" sldId="344"/>
        </pc:sldMkLst>
        <pc:spChg chg="mod">
          <ac:chgData name="Zaman, Fahim A" userId="d12f8fdd-0176-49a2-a951-438e5f5564b3" providerId="ADAL" clId="{700B8D5D-E828-43C4-B78A-7B0344BF755D}" dt="2022-12-07T02:02:45.728" v="1680" actId="20577"/>
          <ac:spMkLst>
            <pc:docMk/>
            <pc:sldMk cId="3646190305" sldId="344"/>
            <ac:spMk id="2" creationId="{10CAC19D-673F-3345-BD04-606C8275C6EF}"/>
          </ac:spMkLst>
        </pc:spChg>
        <pc:spChg chg="add mod">
          <ac:chgData name="Zaman, Fahim A" userId="d12f8fdd-0176-49a2-a951-438e5f5564b3" providerId="ADAL" clId="{700B8D5D-E828-43C4-B78A-7B0344BF755D}" dt="2022-12-07T02:25:21.661" v="2061" actId="1076"/>
          <ac:spMkLst>
            <pc:docMk/>
            <pc:sldMk cId="3646190305" sldId="344"/>
            <ac:spMk id="3" creationId="{428868B6-D054-AED2-2800-D8958CE8C5D7}"/>
          </ac:spMkLst>
        </pc:spChg>
        <pc:spChg chg="add mod">
          <ac:chgData name="Zaman, Fahim A" userId="d12f8fdd-0176-49a2-a951-438e5f5564b3" providerId="ADAL" clId="{700B8D5D-E828-43C4-B78A-7B0344BF755D}" dt="2022-12-07T02:25:28.390" v="2063" actId="20577"/>
          <ac:spMkLst>
            <pc:docMk/>
            <pc:sldMk cId="3646190305" sldId="344"/>
            <ac:spMk id="4" creationId="{5A7BFAC7-8B12-269E-DF81-7683595E40B1}"/>
          </ac:spMkLst>
        </pc:spChg>
        <pc:spChg chg="add mod">
          <ac:chgData name="Zaman, Fahim A" userId="d12f8fdd-0176-49a2-a951-438e5f5564b3" providerId="ADAL" clId="{700B8D5D-E828-43C4-B78A-7B0344BF755D}" dt="2022-12-07T02:29:09.069" v="2107"/>
          <ac:spMkLst>
            <pc:docMk/>
            <pc:sldMk cId="3646190305" sldId="344"/>
            <ac:spMk id="5" creationId="{5553FB30-F89A-3D00-3487-D923DC8E0E0F}"/>
          </ac:spMkLst>
        </pc:spChg>
        <pc:spChg chg="add mod">
          <ac:chgData name="Zaman, Fahim A" userId="d12f8fdd-0176-49a2-a951-438e5f5564b3" providerId="ADAL" clId="{700B8D5D-E828-43C4-B78A-7B0344BF755D}" dt="2022-12-07T02:29:11.916" v="2108"/>
          <ac:spMkLst>
            <pc:docMk/>
            <pc:sldMk cId="3646190305" sldId="344"/>
            <ac:spMk id="6" creationId="{811DC31D-6789-0490-D1BA-04D784909AD7}"/>
          </ac:spMkLst>
        </pc:spChg>
        <pc:grpChg chg="add del mod">
          <ac:chgData name="Zaman, Fahim A" userId="d12f8fdd-0176-49a2-a951-438e5f5564b3" providerId="ADAL" clId="{700B8D5D-E828-43C4-B78A-7B0344BF755D}" dt="2022-12-07T00:12:13.311" v="116" actId="478"/>
          <ac:grpSpMkLst>
            <pc:docMk/>
            <pc:sldMk cId="3646190305" sldId="344"/>
            <ac:grpSpMk id="3" creationId="{354B1DB9-0588-CCEF-2CE8-DED573A5A719}"/>
          </ac:grpSpMkLst>
        </pc:grpChg>
        <pc:grpChg chg="add del mod">
          <ac:chgData name="Zaman, Fahim A" userId="d12f8fdd-0176-49a2-a951-438e5f5564b3" providerId="ADAL" clId="{700B8D5D-E828-43C4-B78A-7B0344BF755D}" dt="2022-12-07T02:33:47.575" v="2132" actId="165"/>
          <ac:grpSpMkLst>
            <pc:docMk/>
            <pc:sldMk cId="3646190305" sldId="344"/>
            <ac:grpSpMk id="7" creationId="{8F7D9FCD-D96A-3271-A5FD-1741E7CF806F}"/>
          </ac:grpSpMkLst>
        </pc:grpChg>
        <pc:grpChg chg="del">
          <ac:chgData name="Zaman, Fahim A" userId="d12f8fdd-0176-49a2-a951-438e5f5564b3" providerId="ADAL" clId="{700B8D5D-E828-43C4-B78A-7B0344BF755D}" dt="2022-12-07T00:09:37.447" v="113" actId="478"/>
          <ac:grpSpMkLst>
            <pc:docMk/>
            <pc:sldMk cId="3646190305" sldId="344"/>
            <ac:grpSpMk id="8" creationId="{CDF0CEE5-D20F-6F34-65C2-8C66C65576A3}"/>
          </ac:grpSpMkLst>
        </pc:grpChg>
        <pc:picChg chg="mod">
          <ac:chgData name="Zaman, Fahim A" userId="d12f8fdd-0176-49a2-a951-438e5f5564b3" providerId="ADAL" clId="{700B8D5D-E828-43C4-B78A-7B0344BF755D}" dt="2022-12-07T00:12:08.792" v="114"/>
          <ac:picMkLst>
            <pc:docMk/>
            <pc:sldMk cId="3646190305" sldId="344"/>
            <ac:picMk id="4" creationId="{55D00BB6-66B3-AAFC-C818-08154FD0817E}"/>
          </ac:picMkLst>
        </pc:picChg>
        <pc:picChg chg="mod">
          <ac:chgData name="Zaman, Fahim A" userId="d12f8fdd-0176-49a2-a951-438e5f5564b3" providerId="ADAL" clId="{700B8D5D-E828-43C4-B78A-7B0344BF755D}" dt="2022-12-07T00:12:08.792" v="114"/>
          <ac:picMkLst>
            <pc:docMk/>
            <pc:sldMk cId="3646190305" sldId="344"/>
            <ac:picMk id="5" creationId="{8586DD22-605A-6B77-88BB-1D1EDF240096}"/>
          </ac:picMkLst>
        </pc:picChg>
        <pc:picChg chg="mod">
          <ac:chgData name="Zaman, Fahim A" userId="d12f8fdd-0176-49a2-a951-438e5f5564b3" providerId="ADAL" clId="{700B8D5D-E828-43C4-B78A-7B0344BF755D}" dt="2022-12-07T00:12:08.792" v="114"/>
          <ac:picMkLst>
            <pc:docMk/>
            <pc:sldMk cId="3646190305" sldId="344"/>
            <ac:picMk id="6" creationId="{919B35AF-322C-4108-603D-CB5E4E74FF02}"/>
          </ac:picMkLst>
        </pc:picChg>
        <pc:picChg chg="mod topLvl">
          <ac:chgData name="Zaman, Fahim A" userId="d12f8fdd-0176-49a2-a951-438e5f5564b3" providerId="ADAL" clId="{700B8D5D-E828-43C4-B78A-7B0344BF755D}" dt="2022-12-07T02:33:47.575" v="2132" actId="165"/>
          <ac:picMkLst>
            <pc:docMk/>
            <pc:sldMk cId="3646190305" sldId="344"/>
            <ac:picMk id="12" creationId="{2C799504-EE69-E19A-12AF-23993DCC9403}"/>
          </ac:picMkLst>
        </pc:picChg>
        <pc:picChg chg="mod topLvl">
          <ac:chgData name="Zaman, Fahim A" userId="d12f8fdd-0176-49a2-a951-438e5f5564b3" providerId="ADAL" clId="{700B8D5D-E828-43C4-B78A-7B0344BF755D}" dt="2022-12-07T02:33:47.575" v="2132" actId="165"/>
          <ac:picMkLst>
            <pc:docMk/>
            <pc:sldMk cId="3646190305" sldId="344"/>
            <ac:picMk id="13" creationId="{173D3357-765B-39DE-96C1-49ED9BBB56B2}"/>
          </ac:picMkLst>
        </pc:picChg>
        <pc:picChg chg="mod topLvl">
          <ac:chgData name="Zaman, Fahim A" userId="d12f8fdd-0176-49a2-a951-438e5f5564b3" providerId="ADAL" clId="{700B8D5D-E828-43C4-B78A-7B0344BF755D}" dt="2022-12-07T02:33:47.575" v="2132" actId="165"/>
          <ac:picMkLst>
            <pc:docMk/>
            <pc:sldMk cId="3646190305" sldId="344"/>
            <ac:picMk id="14" creationId="{7E12786F-8186-8F0B-9EA7-04C4417E86FF}"/>
          </ac:picMkLst>
        </pc:picChg>
      </pc:sldChg>
      <pc:sldChg chg="addSp delSp modSp add mod delAnim modAnim">
        <pc:chgData name="Zaman, Fahim A" userId="d12f8fdd-0176-49a2-a951-438e5f5564b3" providerId="ADAL" clId="{700B8D5D-E828-43C4-B78A-7B0344BF755D}" dt="2022-12-07T19:04:13.088" v="2578"/>
        <pc:sldMkLst>
          <pc:docMk/>
          <pc:sldMk cId="3364573046" sldId="345"/>
        </pc:sldMkLst>
        <pc:spChg chg="mod">
          <ac:chgData name="Zaman, Fahim A" userId="d12f8fdd-0176-49a2-a951-438e5f5564b3" providerId="ADAL" clId="{700B8D5D-E828-43C4-B78A-7B0344BF755D}" dt="2022-12-07T18:25:34.591" v="2255" actId="20577"/>
          <ac:spMkLst>
            <pc:docMk/>
            <pc:sldMk cId="3364573046" sldId="345"/>
            <ac:spMk id="2" creationId="{10CAC19D-673F-3345-BD04-606C8275C6EF}"/>
          </ac:spMkLst>
        </pc:spChg>
        <pc:spChg chg="del mod">
          <ac:chgData name="Zaman, Fahim A" userId="d12f8fdd-0176-49a2-a951-438e5f5564b3" providerId="ADAL" clId="{700B8D5D-E828-43C4-B78A-7B0344BF755D}" dt="2022-12-07T00:31:32.356" v="781" actId="478"/>
          <ac:spMkLst>
            <pc:docMk/>
            <pc:sldMk cId="3364573046" sldId="345"/>
            <ac:spMk id="3" creationId="{91479AE0-0C9C-40E0-9FA1-9D56D6265474}"/>
          </ac:spMkLst>
        </pc:spChg>
        <pc:spChg chg="add del mod">
          <ac:chgData name="Zaman, Fahim A" userId="d12f8fdd-0176-49a2-a951-438e5f5564b3" providerId="ADAL" clId="{700B8D5D-E828-43C4-B78A-7B0344BF755D}" dt="2022-12-07T01:26:49.410" v="1052" actId="478"/>
          <ac:spMkLst>
            <pc:docMk/>
            <pc:sldMk cId="3364573046" sldId="345"/>
            <ac:spMk id="5" creationId="{45EC1129-F213-14C5-C60C-612F3694AA33}"/>
          </ac:spMkLst>
        </pc:spChg>
        <pc:spChg chg="add del mod">
          <ac:chgData name="Zaman, Fahim A" userId="d12f8fdd-0176-49a2-a951-438e5f5564b3" providerId="ADAL" clId="{700B8D5D-E828-43C4-B78A-7B0344BF755D}" dt="2022-12-07T01:30:27.014" v="1185" actId="478"/>
          <ac:spMkLst>
            <pc:docMk/>
            <pc:sldMk cId="3364573046" sldId="345"/>
            <ac:spMk id="6" creationId="{3F979DAD-AC8C-13A3-D20D-89E970044149}"/>
          </ac:spMkLst>
        </pc:spChg>
        <pc:spChg chg="add del mod">
          <ac:chgData name="Zaman, Fahim A" userId="d12f8fdd-0176-49a2-a951-438e5f5564b3" providerId="ADAL" clId="{700B8D5D-E828-43C4-B78A-7B0344BF755D}" dt="2022-12-07T01:30:27.014" v="1185" actId="478"/>
          <ac:spMkLst>
            <pc:docMk/>
            <pc:sldMk cId="3364573046" sldId="345"/>
            <ac:spMk id="8" creationId="{5A6326B9-A4DE-9693-1E3A-3A2D4073EA50}"/>
          </ac:spMkLst>
        </pc:spChg>
        <pc:spChg chg="add del mod">
          <ac:chgData name="Zaman, Fahim A" userId="d12f8fdd-0176-49a2-a951-438e5f5564b3" providerId="ADAL" clId="{700B8D5D-E828-43C4-B78A-7B0344BF755D}" dt="2022-12-07T01:30:27.014" v="1185" actId="478"/>
          <ac:spMkLst>
            <pc:docMk/>
            <pc:sldMk cId="3364573046" sldId="345"/>
            <ac:spMk id="11" creationId="{51F37038-8D23-992A-8D2B-01E93C36B60F}"/>
          </ac:spMkLst>
        </pc:spChg>
        <pc:spChg chg="add mod">
          <ac:chgData name="Zaman, Fahim A" userId="d12f8fdd-0176-49a2-a951-438e5f5564b3" providerId="ADAL" clId="{700B8D5D-E828-43C4-B78A-7B0344BF755D}" dt="2022-12-07T01:39:18.303" v="1325" actId="164"/>
          <ac:spMkLst>
            <pc:docMk/>
            <pc:sldMk cId="3364573046" sldId="345"/>
            <ac:spMk id="12" creationId="{761DB10C-17B0-7AB5-5FDE-1524C1430324}"/>
          </ac:spMkLst>
        </pc:spChg>
        <pc:spChg chg="add mod">
          <ac:chgData name="Zaman, Fahim A" userId="d12f8fdd-0176-49a2-a951-438e5f5564b3" providerId="ADAL" clId="{700B8D5D-E828-43C4-B78A-7B0344BF755D}" dt="2022-12-07T01:39:18.303" v="1325" actId="164"/>
          <ac:spMkLst>
            <pc:docMk/>
            <pc:sldMk cId="3364573046" sldId="345"/>
            <ac:spMk id="13" creationId="{113FAD2D-683E-BFEF-7A92-CCFF984BFA3E}"/>
          </ac:spMkLst>
        </pc:spChg>
        <pc:spChg chg="add mod">
          <ac:chgData name="Zaman, Fahim A" userId="d12f8fdd-0176-49a2-a951-438e5f5564b3" providerId="ADAL" clId="{700B8D5D-E828-43C4-B78A-7B0344BF755D}" dt="2022-12-07T01:39:18.303" v="1325" actId="164"/>
          <ac:spMkLst>
            <pc:docMk/>
            <pc:sldMk cId="3364573046" sldId="345"/>
            <ac:spMk id="14" creationId="{9B87CBD3-3126-71AF-E685-A1BAD67C9A2E}"/>
          </ac:spMkLst>
        </pc:spChg>
        <pc:spChg chg="add del mod">
          <ac:chgData name="Zaman, Fahim A" userId="d12f8fdd-0176-49a2-a951-438e5f5564b3" providerId="ADAL" clId="{700B8D5D-E828-43C4-B78A-7B0344BF755D}" dt="2022-12-07T01:32:59.565" v="1231" actId="478"/>
          <ac:spMkLst>
            <pc:docMk/>
            <pc:sldMk cId="3364573046" sldId="345"/>
            <ac:spMk id="15" creationId="{88A6CE91-CD61-10C2-4160-DC21FBE00494}"/>
          </ac:spMkLst>
        </pc:spChg>
        <pc:spChg chg="add mod">
          <ac:chgData name="Zaman, Fahim A" userId="d12f8fdd-0176-49a2-a951-438e5f5564b3" providerId="ADAL" clId="{700B8D5D-E828-43C4-B78A-7B0344BF755D}" dt="2022-12-07T01:39:18.303" v="1325" actId="164"/>
          <ac:spMkLst>
            <pc:docMk/>
            <pc:sldMk cId="3364573046" sldId="345"/>
            <ac:spMk id="16" creationId="{5A1D9A32-203C-D809-C46C-90EF1B3EC152}"/>
          </ac:spMkLst>
        </pc:spChg>
        <pc:spChg chg="add mod">
          <ac:chgData name="Zaman, Fahim A" userId="d12f8fdd-0176-49a2-a951-438e5f5564b3" providerId="ADAL" clId="{700B8D5D-E828-43C4-B78A-7B0344BF755D}" dt="2022-12-07T01:43:27.280" v="1383" actId="164"/>
          <ac:spMkLst>
            <pc:docMk/>
            <pc:sldMk cId="3364573046" sldId="345"/>
            <ac:spMk id="17" creationId="{FD220E5F-9F3D-F709-271C-89CF3D7D7922}"/>
          </ac:spMkLst>
        </pc:spChg>
        <pc:spChg chg="add mod">
          <ac:chgData name="Zaman, Fahim A" userId="d12f8fdd-0176-49a2-a951-438e5f5564b3" providerId="ADAL" clId="{700B8D5D-E828-43C4-B78A-7B0344BF755D}" dt="2022-12-07T01:43:27.280" v="1383" actId="164"/>
          <ac:spMkLst>
            <pc:docMk/>
            <pc:sldMk cId="3364573046" sldId="345"/>
            <ac:spMk id="45" creationId="{A7193697-9C10-7373-3298-21B5736B0B4C}"/>
          </ac:spMkLst>
        </pc:spChg>
        <pc:spChg chg="add mod topLvl">
          <ac:chgData name="Zaman, Fahim A" userId="d12f8fdd-0176-49a2-a951-438e5f5564b3" providerId="ADAL" clId="{700B8D5D-E828-43C4-B78A-7B0344BF755D}" dt="2022-12-07T19:02:22.165" v="2557" actId="164"/>
          <ac:spMkLst>
            <pc:docMk/>
            <pc:sldMk cId="3364573046" sldId="345"/>
            <ac:spMk id="76" creationId="{53207BD5-1590-8894-0DDE-48044359E43F}"/>
          </ac:spMkLst>
        </pc:spChg>
        <pc:spChg chg="add mod topLvl">
          <ac:chgData name="Zaman, Fahim A" userId="d12f8fdd-0176-49a2-a951-438e5f5564b3" providerId="ADAL" clId="{700B8D5D-E828-43C4-B78A-7B0344BF755D}" dt="2022-12-07T19:02:25.539" v="2558" actId="164"/>
          <ac:spMkLst>
            <pc:docMk/>
            <pc:sldMk cId="3364573046" sldId="345"/>
            <ac:spMk id="77" creationId="{BF77AF4E-6B7D-303A-09E4-A09E4AB3C15B}"/>
          </ac:spMkLst>
        </pc:spChg>
        <pc:spChg chg="add mod">
          <ac:chgData name="Zaman, Fahim A" userId="d12f8fdd-0176-49a2-a951-438e5f5564b3" providerId="ADAL" clId="{700B8D5D-E828-43C4-B78A-7B0344BF755D}" dt="2022-12-07T02:39:58.929" v="2167" actId="20577"/>
          <ac:spMkLst>
            <pc:docMk/>
            <pc:sldMk cId="3364573046" sldId="345"/>
            <ac:spMk id="80" creationId="{65B46C48-E299-F56E-67E7-1C2EA5F54DB6}"/>
          </ac:spMkLst>
        </pc:spChg>
        <pc:grpChg chg="add mod">
          <ac:chgData name="Zaman, Fahim A" userId="d12f8fdd-0176-49a2-a951-438e5f5564b3" providerId="ADAL" clId="{700B8D5D-E828-43C4-B78A-7B0344BF755D}" dt="2022-12-07T00:48:51.121" v="1028" actId="1076"/>
          <ac:grpSpMkLst>
            <pc:docMk/>
            <pc:sldMk cId="3364573046" sldId="345"/>
            <ac:grpSpMk id="10" creationId="{99140AAD-5CF2-57B1-AC42-DDF4ECED5BED}"/>
          </ac:grpSpMkLst>
        </pc:grpChg>
        <pc:grpChg chg="add mod">
          <ac:chgData name="Zaman, Fahim A" userId="d12f8fdd-0176-49a2-a951-438e5f5564b3" providerId="ADAL" clId="{700B8D5D-E828-43C4-B78A-7B0344BF755D}" dt="2022-12-07T19:02:22.165" v="2557" actId="164"/>
          <ac:grpSpMkLst>
            <pc:docMk/>
            <pc:sldMk cId="3364573046" sldId="345"/>
            <ac:grpSpMk id="15" creationId="{11BFE2DD-A6A7-557A-1420-425415AEF02E}"/>
          </ac:grpSpMkLst>
        </pc:grpChg>
        <pc:grpChg chg="add mod">
          <ac:chgData name="Zaman, Fahim A" userId="d12f8fdd-0176-49a2-a951-438e5f5564b3" providerId="ADAL" clId="{700B8D5D-E828-43C4-B78A-7B0344BF755D}" dt="2022-12-07T19:02:25.539" v="2558" actId="164"/>
          <ac:grpSpMkLst>
            <pc:docMk/>
            <pc:sldMk cId="3364573046" sldId="345"/>
            <ac:grpSpMk id="18" creationId="{B91DD2E0-0935-2011-6836-A3ABC4EEBEFD}"/>
          </ac:grpSpMkLst>
        </pc:grpChg>
        <pc:grpChg chg="add mod">
          <ac:chgData name="Zaman, Fahim A" userId="d12f8fdd-0176-49a2-a951-438e5f5564b3" providerId="ADAL" clId="{700B8D5D-E828-43C4-B78A-7B0344BF755D}" dt="2022-12-07T01:39:18.303" v="1325" actId="164"/>
          <ac:grpSpMkLst>
            <pc:docMk/>
            <pc:sldMk cId="3364573046" sldId="345"/>
            <ac:grpSpMk id="44" creationId="{52D85526-BB2E-DCF9-BE22-D7A88D27AB1F}"/>
          </ac:grpSpMkLst>
        </pc:grpChg>
        <pc:grpChg chg="add mod">
          <ac:chgData name="Zaman, Fahim A" userId="d12f8fdd-0176-49a2-a951-438e5f5564b3" providerId="ADAL" clId="{700B8D5D-E828-43C4-B78A-7B0344BF755D}" dt="2022-12-07T01:43:27.280" v="1383" actId="164"/>
          <ac:grpSpMkLst>
            <pc:docMk/>
            <pc:sldMk cId="3364573046" sldId="345"/>
            <ac:grpSpMk id="69" creationId="{B1C7EC05-05D3-9D43-94E9-D92D94D21103}"/>
          </ac:grpSpMkLst>
        </pc:grpChg>
        <pc:grpChg chg="add del mod">
          <ac:chgData name="Zaman, Fahim A" userId="d12f8fdd-0176-49a2-a951-438e5f5564b3" providerId="ADAL" clId="{700B8D5D-E828-43C4-B78A-7B0344BF755D}" dt="2022-12-07T19:00:35.754" v="2535" actId="165"/>
          <ac:grpSpMkLst>
            <pc:docMk/>
            <pc:sldMk cId="3364573046" sldId="345"/>
            <ac:grpSpMk id="78" creationId="{2525F4A8-5DD4-8359-98B3-81F7723419A4}"/>
          </ac:grpSpMkLst>
        </pc:grpChg>
        <pc:grpChg chg="add del mod">
          <ac:chgData name="Zaman, Fahim A" userId="d12f8fdd-0176-49a2-a951-438e5f5564b3" providerId="ADAL" clId="{700B8D5D-E828-43C4-B78A-7B0344BF755D}" dt="2022-12-07T19:00:41.172" v="2536" actId="165"/>
          <ac:grpSpMkLst>
            <pc:docMk/>
            <pc:sldMk cId="3364573046" sldId="345"/>
            <ac:grpSpMk id="79" creationId="{B2E2F78E-FC1B-05BA-1E40-3C18E5F9C707}"/>
          </ac:grpSpMkLst>
        </pc:grpChg>
        <pc:picChg chg="add del mod topLvl">
          <ac:chgData name="Zaman, Fahim A" userId="d12f8fdd-0176-49a2-a951-438e5f5564b3" providerId="ADAL" clId="{700B8D5D-E828-43C4-B78A-7B0344BF755D}" dt="2022-12-07T19:01:25.176" v="2550" actId="478"/>
          <ac:picMkLst>
            <pc:docMk/>
            <pc:sldMk cId="3364573046" sldId="345"/>
            <ac:picMk id="3" creationId="{A19A37F7-51C3-C71E-A8A2-92274A1A8E3E}"/>
          </ac:picMkLst>
        </pc:picChg>
        <pc:picChg chg="add del mod topLvl">
          <ac:chgData name="Zaman, Fahim A" userId="d12f8fdd-0176-49a2-a951-438e5f5564b3" providerId="ADAL" clId="{700B8D5D-E828-43C4-B78A-7B0344BF755D}" dt="2022-12-07T19:01:10.229" v="2547" actId="478"/>
          <ac:picMkLst>
            <pc:docMk/>
            <pc:sldMk cId="3364573046" sldId="345"/>
            <ac:picMk id="4" creationId="{AFA65795-F158-0869-5231-11E858C45AF0}"/>
          </ac:picMkLst>
        </pc:picChg>
        <pc:picChg chg="add del mod">
          <ac:chgData name="Zaman, Fahim A" userId="d12f8fdd-0176-49a2-a951-438e5f5564b3" providerId="ADAL" clId="{700B8D5D-E828-43C4-B78A-7B0344BF755D}" dt="2022-12-07T00:34:54.003" v="789" actId="478"/>
          <ac:picMkLst>
            <pc:docMk/>
            <pc:sldMk cId="3364573046" sldId="345"/>
            <ac:picMk id="5" creationId="{6A21EF49-277C-8D28-71A2-4A456B02395E}"/>
          </ac:picMkLst>
        </pc:picChg>
        <pc:picChg chg="add mod ord">
          <ac:chgData name="Zaman, Fahim A" userId="d12f8fdd-0176-49a2-a951-438e5f5564b3" providerId="ADAL" clId="{700B8D5D-E828-43C4-B78A-7B0344BF755D}" dt="2022-12-07T19:02:22.165" v="2557" actId="164"/>
          <ac:picMkLst>
            <pc:docMk/>
            <pc:sldMk cId="3364573046" sldId="345"/>
            <ac:picMk id="6" creationId="{B23333BD-5A09-7F4A-3FD1-B76D8EDAAFC5}"/>
          </ac:picMkLst>
        </pc:picChg>
        <pc:picChg chg="add mod">
          <ac:chgData name="Zaman, Fahim A" userId="d12f8fdd-0176-49a2-a951-438e5f5564b3" providerId="ADAL" clId="{700B8D5D-E828-43C4-B78A-7B0344BF755D}" dt="2022-12-07T00:48:32.202" v="1025" actId="164"/>
          <ac:picMkLst>
            <pc:docMk/>
            <pc:sldMk cId="3364573046" sldId="345"/>
            <ac:picMk id="7" creationId="{206344A1-53B7-E436-1E37-5BCA7422A38F}"/>
          </ac:picMkLst>
        </pc:picChg>
        <pc:picChg chg="add mod">
          <ac:chgData name="Zaman, Fahim A" userId="d12f8fdd-0176-49a2-a951-438e5f5564b3" providerId="ADAL" clId="{700B8D5D-E828-43C4-B78A-7B0344BF755D}" dt="2022-12-07T00:48:32.202" v="1025" actId="164"/>
          <ac:picMkLst>
            <pc:docMk/>
            <pc:sldMk cId="3364573046" sldId="345"/>
            <ac:picMk id="9" creationId="{A0D10F9D-DFBA-55E7-C4AE-583FEE851439}"/>
          </ac:picMkLst>
        </pc:picChg>
        <pc:picChg chg="add mod ord">
          <ac:chgData name="Zaman, Fahim A" userId="d12f8fdd-0176-49a2-a951-438e5f5564b3" providerId="ADAL" clId="{700B8D5D-E828-43C4-B78A-7B0344BF755D}" dt="2022-12-07T19:02:25.539" v="2558" actId="164"/>
          <ac:picMkLst>
            <pc:docMk/>
            <pc:sldMk cId="3364573046" sldId="345"/>
            <ac:picMk id="11" creationId="{80BA2AB0-D341-042B-0FF8-10C85BB88222}"/>
          </ac:picMkLst>
        </pc:picChg>
        <pc:cxnChg chg="add mod">
          <ac:chgData name="Zaman, Fahim A" userId="d12f8fdd-0176-49a2-a951-438e5f5564b3" providerId="ADAL" clId="{700B8D5D-E828-43C4-B78A-7B0344BF755D}" dt="2022-12-07T01:39:18.303" v="1325" actId="164"/>
          <ac:cxnSpMkLst>
            <pc:docMk/>
            <pc:sldMk cId="3364573046" sldId="345"/>
            <ac:cxnSpMk id="19" creationId="{8C0A7127-7190-3160-5C4B-9DAAE461F281}"/>
          </ac:cxnSpMkLst>
        </pc:cxnChg>
        <pc:cxnChg chg="add mod">
          <ac:chgData name="Zaman, Fahim A" userId="d12f8fdd-0176-49a2-a951-438e5f5564b3" providerId="ADAL" clId="{700B8D5D-E828-43C4-B78A-7B0344BF755D}" dt="2022-12-07T01:39:18.303" v="1325" actId="164"/>
          <ac:cxnSpMkLst>
            <pc:docMk/>
            <pc:sldMk cId="3364573046" sldId="345"/>
            <ac:cxnSpMk id="22" creationId="{136F56D5-B94E-3D38-128B-6FEF1D2B5674}"/>
          </ac:cxnSpMkLst>
        </pc:cxnChg>
        <pc:cxnChg chg="add mod">
          <ac:chgData name="Zaman, Fahim A" userId="d12f8fdd-0176-49a2-a951-438e5f5564b3" providerId="ADAL" clId="{700B8D5D-E828-43C4-B78A-7B0344BF755D}" dt="2022-12-07T01:39:18.303" v="1325" actId="164"/>
          <ac:cxnSpMkLst>
            <pc:docMk/>
            <pc:sldMk cId="3364573046" sldId="345"/>
            <ac:cxnSpMk id="26" creationId="{DAF91D2B-BD3B-84EC-FCD7-6438FC5786AC}"/>
          </ac:cxnSpMkLst>
        </pc:cxnChg>
        <pc:cxnChg chg="add mod">
          <ac:chgData name="Zaman, Fahim A" userId="d12f8fdd-0176-49a2-a951-438e5f5564b3" providerId="ADAL" clId="{700B8D5D-E828-43C4-B78A-7B0344BF755D}" dt="2022-12-07T01:39:18.303" v="1325" actId="164"/>
          <ac:cxnSpMkLst>
            <pc:docMk/>
            <pc:sldMk cId="3364573046" sldId="345"/>
            <ac:cxnSpMk id="30" creationId="{2A66F6C4-5FE5-C325-1999-BC65D0498639}"/>
          </ac:cxnSpMkLst>
        </pc:cxnChg>
        <pc:cxnChg chg="add mod">
          <ac:chgData name="Zaman, Fahim A" userId="d12f8fdd-0176-49a2-a951-438e5f5564b3" providerId="ADAL" clId="{700B8D5D-E828-43C4-B78A-7B0344BF755D}" dt="2022-12-07T01:39:18.303" v="1325" actId="164"/>
          <ac:cxnSpMkLst>
            <pc:docMk/>
            <pc:sldMk cId="3364573046" sldId="345"/>
            <ac:cxnSpMk id="33" creationId="{578E9581-153D-34EB-39F6-D3E9614B1223}"/>
          </ac:cxnSpMkLst>
        </pc:cxnChg>
        <pc:cxnChg chg="add mod">
          <ac:chgData name="Zaman, Fahim A" userId="d12f8fdd-0176-49a2-a951-438e5f5564b3" providerId="ADAL" clId="{700B8D5D-E828-43C4-B78A-7B0344BF755D}" dt="2022-12-07T01:39:18.303" v="1325" actId="164"/>
          <ac:cxnSpMkLst>
            <pc:docMk/>
            <pc:sldMk cId="3364573046" sldId="345"/>
            <ac:cxnSpMk id="36" creationId="{08C1C15A-DD87-1705-BED9-E4876899A16B}"/>
          </ac:cxnSpMkLst>
        </pc:cxnChg>
        <pc:cxnChg chg="add mod">
          <ac:chgData name="Zaman, Fahim A" userId="d12f8fdd-0176-49a2-a951-438e5f5564b3" providerId="ADAL" clId="{700B8D5D-E828-43C4-B78A-7B0344BF755D}" dt="2022-12-07T01:43:27.280" v="1383" actId="164"/>
          <ac:cxnSpMkLst>
            <pc:docMk/>
            <pc:sldMk cId="3364573046" sldId="345"/>
            <ac:cxnSpMk id="47" creationId="{BAC94883-8F9A-F9B3-2955-FAA3AD80692A}"/>
          </ac:cxnSpMkLst>
        </pc:cxnChg>
        <pc:cxnChg chg="add mod">
          <ac:chgData name="Zaman, Fahim A" userId="d12f8fdd-0176-49a2-a951-438e5f5564b3" providerId="ADAL" clId="{700B8D5D-E828-43C4-B78A-7B0344BF755D}" dt="2022-12-07T01:43:27.280" v="1383" actId="164"/>
          <ac:cxnSpMkLst>
            <pc:docMk/>
            <pc:sldMk cId="3364573046" sldId="345"/>
            <ac:cxnSpMk id="48" creationId="{CA267923-F6CF-A637-44D3-87BC06B85608}"/>
          </ac:cxnSpMkLst>
        </pc:cxnChg>
        <pc:cxnChg chg="add mod">
          <ac:chgData name="Zaman, Fahim A" userId="d12f8fdd-0176-49a2-a951-438e5f5564b3" providerId="ADAL" clId="{700B8D5D-E828-43C4-B78A-7B0344BF755D}" dt="2022-12-07T01:43:27.280" v="1383" actId="164"/>
          <ac:cxnSpMkLst>
            <pc:docMk/>
            <pc:sldMk cId="3364573046" sldId="345"/>
            <ac:cxnSpMk id="51" creationId="{27015D55-388E-E87E-470E-DFEEEE05F1D4}"/>
          </ac:cxnSpMkLst>
        </pc:cxnChg>
        <pc:cxnChg chg="add mod">
          <ac:chgData name="Zaman, Fahim A" userId="d12f8fdd-0176-49a2-a951-438e5f5564b3" providerId="ADAL" clId="{700B8D5D-E828-43C4-B78A-7B0344BF755D}" dt="2022-12-07T01:43:27.280" v="1383" actId="164"/>
          <ac:cxnSpMkLst>
            <pc:docMk/>
            <pc:sldMk cId="3364573046" sldId="345"/>
            <ac:cxnSpMk id="54" creationId="{7AC0E2D4-216E-3D15-5A60-846C033229E1}"/>
          </ac:cxnSpMkLst>
        </pc:cxnChg>
        <pc:cxnChg chg="add mod">
          <ac:chgData name="Zaman, Fahim A" userId="d12f8fdd-0176-49a2-a951-438e5f5564b3" providerId="ADAL" clId="{700B8D5D-E828-43C4-B78A-7B0344BF755D}" dt="2022-12-07T01:43:27.280" v="1383" actId="164"/>
          <ac:cxnSpMkLst>
            <pc:docMk/>
            <pc:sldMk cId="3364573046" sldId="345"/>
            <ac:cxnSpMk id="57" creationId="{F37E62D9-4D59-EEC9-45CD-05DE158444F9}"/>
          </ac:cxnSpMkLst>
        </pc:cxnChg>
        <pc:cxnChg chg="add mod">
          <ac:chgData name="Zaman, Fahim A" userId="d12f8fdd-0176-49a2-a951-438e5f5564b3" providerId="ADAL" clId="{700B8D5D-E828-43C4-B78A-7B0344BF755D}" dt="2022-12-07T01:43:27.280" v="1383" actId="164"/>
          <ac:cxnSpMkLst>
            <pc:docMk/>
            <pc:sldMk cId="3364573046" sldId="345"/>
            <ac:cxnSpMk id="61" creationId="{CC068215-E179-7687-0999-B22BA9195248}"/>
          </ac:cxnSpMkLst>
        </pc:cxnChg>
        <pc:cxnChg chg="add mod">
          <ac:chgData name="Zaman, Fahim A" userId="d12f8fdd-0176-49a2-a951-438e5f5564b3" providerId="ADAL" clId="{700B8D5D-E828-43C4-B78A-7B0344BF755D}" dt="2022-12-07T01:45:07.175" v="1394" actId="1076"/>
          <ac:cxnSpMkLst>
            <pc:docMk/>
            <pc:sldMk cId="3364573046" sldId="345"/>
            <ac:cxnSpMk id="71" creationId="{63768C77-598F-7CCE-3A1F-8A0223404C8F}"/>
          </ac:cxnSpMkLst>
        </pc:cxnChg>
        <pc:cxnChg chg="add mod">
          <ac:chgData name="Zaman, Fahim A" userId="d12f8fdd-0176-49a2-a951-438e5f5564b3" providerId="ADAL" clId="{700B8D5D-E828-43C4-B78A-7B0344BF755D}" dt="2022-12-07T01:45:18.879" v="1398" actId="1076"/>
          <ac:cxnSpMkLst>
            <pc:docMk/>
            <pc:sldMk cId="3364573046" sldId="345"/>
            <ac:cxnSpMk id="75" creationId="{5E377A3F-2C9B-A58C-4BD7-5101BF98BFD2}"/>
          </ac:cxnSpMkLst>
        </pc:cxnChg>
      </pc:sldChg>
      <pc:sldChg chg="addSp delSp modSp add mod modAnim">
        <pc:chgData name="Zaman, Fahim A" userId="d12f8fdd-0176-49a2-a951-438e5f5564b3" providerId="ADAL" clId="{700B8D5D-E828-43C4-B78A-7B0344BF755D}" dt="2022-12-07T19:06:00.644" v="2581"/>
        <pc:sldMkLst>
          <pc:docMk/>
          <pc:sldMk cId="3575099698" sldId="346"/>
        </pc:sldMkLst>
        <pc:spChg chg="mod">
          <ac:chgData name="Zaman, Fahim A" userId="d12f8fdd-0176-49a2-a951-438e5f5564b3" providerId="ADAL" clId="{700B8D5D-E828-43C4-B78A-7B0344BF755D}" dt="2022-12-07T18:25:42.117" v="2256"/>
          <ac:spMkLst>
            <pc:docMk/>
            <pc:sldMk cId="3575099698" sldId="346"/>
            <ac:spMk id="2" creationId="{10CAC19D-673F-3345-BD04-606C8275C6EF}"/>
          </ac:spMkLst>
        </pc:spChg>
        <pc:spChg chg="add mod">
          <ac:chgData name="Zaman, Fahim A" userId="d12f8fdd-0176-49a2-a951-438e5f5564b3" providerId="ADAL" clId="{700B8D5D-E828-43C4-B78A-7B0344BF755D}" dt="2022-12-07T01:57:21.258" v="1501" actId="1076"/>
          <ac:spMkLst>
            <pc:docMk/>
            <pc:sldMk cId="3575099698" sldId="346"/>
            <ac:spMk id="4" creationId="{86972FBD-2EC5-47E8-F91F-1E43A27D3CED}"/>
          </ac:spMkLst>
        </pc:spChg>
        <pc:spChg chg="add mod">
          <ac:chgData name="Zaman, Fahim A" userId="d12f8fdd-0176-49a2-a951-438e5f5564b3" providerId="ADAL" clId="{700B8D5D-E828-43C4-B78A-7B0344BF755D}" dt="2022-12-07T01:57:17.039" v="1500" actId="14100"/>
          <ac:spMkLst>
            <pc:docMk/>
            <pc:sldMk cId="3575099698" sldId="346"/>
            <ac:spMk id="5" creationId="{DFCCC9C3-6876-C1FF-961F-4A6456F18BBD}"/>
          </ac:spMkLst>
        </pc:spChg>
        <pc:spChg chg="add mod">
          <ac:chgData name="Zaman, Fahim A" userId="d12f8fdd-0176-49a2-a951-438e5f5564b3" providerId="ADAL" clId="{700B8D5D-E828-43C4-B78A-7B0344BF755D}" dt="2022-12-07T01:58:37.435" v="1519" actId="164"/>
          <ac:spMkLst>
            <pc:docMk/>
            <pc:sldMk cId="3575099698" sldId="346"/>
            <ac:spMk id="6" creationId="{1B4AC0FC-2548-74F1-6640-E551FEFD9D4D}"/>
          </ac:spMkLst>
        </pc:spChg>
        <pc:spChg chg="add mod">
          <ac:chgData name="Zaman, Fahim A" userId="d12f8fdd-0176-49a2-a951-438e5f5564b3" providerId="ADAL" clId="{700B8D5D-E828-43C4-B78A-7B0344BF755D}" dt="2022-12-07T01:58:41.406" v="1520" actId="164"/>
          <ac:spMkLst>
            <pc:docMk/>
            <pc:sldMk cId="3575099698" sldId="346"/>
            <ac:spMk id="7" creationId="{B257E94D-F04B-F395-9797-1307D0D024BA}"/>
          </ac:spMkLst>
        </pc:spChg>
        <pc:grpChg chg="add mod">
          <ac:chgData name="Zaman, Fahim A" userId="d12f8fdd-0176-49a2-a951-438e5f5564b3" providerId="ADAL" clId="{700B8D5D-E828-43C4-B78A-7B0344BF755D}" dt="2022-12-07T01:58:37.435" v="1519" actId="164"/>
          <ac:grpSpMkLst>
            <pc:docMk/>
            <pc:sldMk cId="3575099698" sldId="346"/>
            <ac:grpSpMk id="8" creationId="{8429BE98-0E76-BE07-82A1-77F364AEB9BB}"/>
          </ac:grpSpMkLst>
        </pc:grpChg>
        <pc:grpChg chg="add mod">
          <ac:chgData name="Zaman, Fahim A" userId="d12f8fdd-0176-49a2-a951-438e5f5564b3" providerId="ADAL" clId="{700B8D5D-E828-43C4-B78A-7B0344BF755D}" dt="2022-12-07T01:58:41.406" v="1520" actId="164"/>
          <ac:grpSpMkLst>
            <pc:docMk/>
            <pc:sldMk cId="3575099698" sldId="346"/>
            <ac:grpSpMk id="9" creationId="{1B45F827-9AD7-B533-B34C-99A20E7E1F39}"/>
          </ac:grpSpMkLst>
        </pc:grpChg>
        <pc:picChg chg="add del mod">
          <ac:chgData name="Zaman, Fahim A" userId="d12f8fdd-0176-49a2-a951-438e5f5564b3" providerId="ADAL" clId="{700B8D5D-E828-43C4-B78A-7B0344BF755D}" dt="2022-12-07T00:41:26.970" v="823" actId="478"/>
          <ac:picMkLst>
            <pc:docMk/>
            <pc:sldMk cId="3575099698" sldId="346"/>
            <ac:picMk id="4" creationId="{0FB82C04-332A-5C1B-0359-8C63636AA3F9}"/>
          </ac:picMkLst>
        </pc:picChg>
        <pc:picChg chg="add del mod">
          <ac:chgData name="Zaman, Fahim A" userId="d12f8fdd-0176-49a2-a951-438e5f5564b3" providerId="ADAL" clId="{700B8D5D-E828-43C4-B78A-7B0344BF755D}" dt="2022-12-07T00:41:27.570" v="824" actId="478"/>
          <ac:picMkLst>
            <pc:docMk/>
            <pc:sldMk cId="3575099698" sldId="346"/>
            <ac:picMk id="6" creationId="{8B71BFA5-7ECD-1AA1-6C31-DB364D7A49E9}"/>
          </ac:picMkLst>
        </pc:picChg>
        <pc:picChg chg="del">
          <ac:chgData name="Zaman, Fahim A" userId="d12f8fdd-0176-49a2-a951-438e5f5564b3" providerId="ADAL" clId="{700B8D5D-E828-43C4-B78A-7B0344BF755D}" dt="2022-12-07T00:40:22.583" v="799" actId="478"/>
          <ac:picMkLst>
            <pc:docMk/>
            <pc:sldMk cId="3575099698" sldId="346"/>
            <ac:picMk id="7" creationId="{206344A1-53B7-E436-1E37-5BCA7422A38F}"/>
          </ac:picMkLst>
        </pc:picChg>
        <pc:picChg chg="del">
          <ac:chgData name="Zaman, Fahim A" userId="d12f8fdd-0176-49a2-a951-438e5f5564b3" providerId="ADAL" clId="{700B8D5D-E828-43C4-B78A-7B0344BF755D}" dt="2022-12-07T00:40:22.203" v="798" actId="478"/>
          <ac:picMkLst>
            <pc:docMk/>
            <pc:sldMk cId="3575099698" sldId="346"/>
            <ac:picMk id="9" creationId="{A0D10F9D-DFBA-55E7-C4AE-583FEE851439}"/>
          </ac:picMkLst>
        </pc:picChg>
        <pc:picChg chg="add mod">
          <ac:chgData name="Zaman, Fahim A" userId="d12f8fdd-0176-49a2-a951-438e5f5564b3" providerId="ADAL" clId="{700B8D5D-E828-43C4-B78A-7B0344BF755D}" dt="2022-12-07T01:58:41.406" v="1520" actId="164"/>
          <ac:picMkLst>
            <pc:docMk/>
            <pc:sldMk cId="3575099698" sldId="346"/>
            <ac:picMk id="10" creationId="{51756104-1197-74E1-8BC4-D053633CE3CE}"/>
          </ac:picMkLst>
        </pc:picChg>
        <pc:picChg chg="add mod">
          <ac:chgData name="Zaman, Fahim A" userId="d12f8fdd-0176-49a2-a951-438e5f5564b3" providerId="ADAL" clId="{700B8D5D-E828-43C4-B78A-7B0344BF755D}" dt="2022-12-07T01:58:37.435" v="1519" actId="164"/>
          <ac:picMkLst>
            <pc:docMk/>
            <pc:sldMk cId="3575099698" sldId="346"/>
            <ac:picMk id="12" creationId="{49BA57E1-F581-BC9A-1B50-16245663C813}"/>
          </ac:picMkLst>
        </pc:picChg>
      </pc:sldChg>
      <pc:sldChg chg="addSp modSp add mod modAnim">
        <pc:chgData name="Zaman, Fahim A" userId="d12f8fdd-0176-49a2-a951-438e5f5564b3" providerId="ADAL" clId="{700B8D5D-E828-43C4-B78A-7B0344BF755D}" dt="2022-12-07T18:25:58.055" v="2267" actId="20577"/>
        <pc:sldMkLst>
          <pc:docMk/>
          <pc:sldMk cId="299128140" sldId="347"/>
        </pc:sldMkLst>
        <pc:spChg chg="mod">
          <ac:chgData name="Zaman, Fahim A" userId="d12f8fdd-0176-49a2-a951-438e5f5564b3" providerId="ADAL" clId="{700B8D5D-E828-43C4-B78A-7B0344BF755D}" dt="2022-12-07T18:25:58.055" v="2267" actId="20577"/>
          <ac:spMkLst>
            <pc:docMk/>
            <pc:sldMk cId="299128140" sldId="347"/>
            <ac:spMk id="2" creationId="{10CAC19D-673F-3345-BD04-606C8275C6EF}"/>
          </ac:spMkLst>
        </pc:spChg>
        <pc:spChg chg="add mod">
          <ac:chgData name="Zaman, Fahim A" userId="d12f8fdd-0176-49a2-a951-438e5f5564b3" providerId="ADAL" clId="{700B8D5D-E828-43C4-B78A-7B0344BF755D}" dt="2022-12-07T02:01:43.287" v="1652" actId="1076"/>
          <ac:spMkLst>
            <pc:docMk/>
            <pc:sldMk cId="299128140" sldId="347"/>
            <ac:spMk id="3" creationId="{D2622399-327E-631B-E506-4ACF8E566950}"/>
          </ac:spMkLst>
        </pc:spChg>
      </pc:sldChg>
      <pc:sldChg chg="addSp delSp modSp add mod modAnim">
        <pc:chgData name="Zaman, Fahim A" userId="d12f8fdd-0176-49a2-a951-438e5f5564b3" providerId="ADAL" clId="{700B8D5D-E828-43C4-B78A-7B0344BF755D}" dt="2022-12-07T18:25:46.772" v="2257"/>
        <pc:sldMkLst>
          <pc:docMk/>
          <pc:sldMk cId="3071317663" sldId="348"/>
        </pc:sldMkLst>
        <pc:spChg chg="mod">
          <ac:chgData name="Zaman, Fahim A" userId="d12f8fdd-0176-49a2-a951-438e5f5564b3" providerId="ADAL" clId="{700B8D5D-E828-43C4-B78A-7B0344BF755D}" dt="2022-12-07T18:25:46.772" v="2257"/>
          <ac:spMkLst>
            <pc:docMk/>
            <pc:sldMk cId="3071317663" sldId="348"/>
            <ac:spMk id="2" creationId="{10CAC19D-673F-3345-BD04-606C8275C6EF}"/>
          </ac:spMkLst>
        </pc:spChg>
        <pc:spChg chg="add mod">
          <ac:chgData name="Zaman, Fahim A" userId="d12f8fdd-0176-49a2-a951-438e5f5564b3" providerId="ADAL" clId="{700B8D5D-E828-43C4-B78A-7B0344BF755D}" dt="2022-12-07T02:16:44.515" v="1753" actId="164"/>
          <ac:spMkLst>
            <pc:docMk/>
            <pc:sldMk cId="3071317663" sldId="348"/>
            <ac:spMk id="3" creationId="{CF9A819D-F3B2-E5E4-FEA7-99ECAFAFAD19}"/>
          </ac:spMkLst>
        </pc:spChg>
        <pc:spChg chg="add mod">
          <ac:chgData name="Zaman, Fahim A" userId="d12f8fdd-0176-49a2-a951-438e5f5564b3" providerId="ADAL" clId="{700B8D5D-E828-43C4-B78A-7B0344BF755D}" dt="2022-12-07T02:16:47.565" v="1754" actId="164"/>
          <ac:spMkLst>
            <pc:docMk/>
            <pc:sldMk cId="3071317663" sldId="348"/>
            <ac:spMk id="5" creationId="{F3C1A815-EE9B-73C6-1A7C-D63BBD2A2038}"/>
          </ac:spMkLst>
        </pc:spChg>
        <pc:spChg chg="add mod">
          <ac:chgData name="Zaman, Fahim A" userId="d12f8fdd-0176-49a2-a951-438e5f5564b3" providerId="ADAL" clId="{700B8D5D-E828-43C4-B78A-7B0344BF755D}" dt="2022-12-07T02:16:50.176" v="1755" actId="164"/>
          <ac:spMkLst>
            <pc:docMk/>
            <pc:sldMk cId="3071317663" sldId="348"/>
            <ac:spMk id="7" creationId="{4DAD4753-74CF-6EC4-9E09-09EDC7994C01}"/>
          </ac:spMkLst>
        </pc:spChg>
        <pc:spChg chg="add mod">
          <ac:chgData name="Zaman, Fahim A" userId="d12f8fdd-0176-49a2-a951-438e5f5564b3" providerId="ADAL" clId="{700B8D5D-E828-43C4-B78A-7B0344BF755D}" dt="2022-12-07T02:16:52.891" v="1756" actId="164"/>
          <ac:spMkLst>
            <pc:docMk/>
            <pc:sldMk cId="3071317663" sldId="348"/>
            <ac:spMk id="9" creationId="{2E4278E0-AB4F-7637-95B6-BB6D848F9732}"/>
          </ac:spMkLst>
        </pc:spChg>
        <pc:spChg chg="add mod">
          <ac:chgData name="Zaman, Fahim A" userId="d12f8fdd-0176-49a2-a951-438e5f5564b3" providerId="ADAL" clId="{700B8D5D-E828-43C4-B78A-7B0344BF755D}" dt="2022-12-07T02:32:06.435" v="2116" actId="1076"/>
          <ac:spMkLst>
            <pc:docMk/>
            <pc:sldMk cId="3071317663" sldId="348"/>
            <ac:spMk id="15" creationId="{5BF90947-266F-C392-2065-D58BD5F5D940}"/>
          </ac:spMkLst>
        </pc:spChg>
        <pc:spChg chg="add mod">
          <ac:chgData name="Zaman, Fahim A" userId="d12f8fdd-0176-49a2-a951-438e5f5564b3" providerId="ADAL" clId="{700B8D5D-E828-43C4-B78A-7B0344BF755D}" dt="2022-12-07T02:32:41.458" v="2122" actId="1076"/>
          <ac:spMkLst>
            <pc:docMk/>
            <pc:sldMk cId="3071317663" sldId="348"/>
            <ac:spMk id="16" creationId="{0E6BCF68-A84C-E3EE-3F33-0F7C0C59B340}"/>
          </ac:spMkLst>
        </pc:spChg>
        <pc:spChg chg="add mod">
          <ac:chgData name="Zaman, Fahim A" userId="d12f8fdd-0176-49a2-a951-438e5f5564b3" providerId="ADAL" clId="{700B8D5D-E828-43C4-B78A-7B0344BF755D}" dt="2022-12-07T02:33:01.274" v="2129" actId="1076"/>
          <ac:spMkLst>
            <pc:docMk/>
            <pc:sldMk cId="3071317663" sldId="348"/>
            <ac:spMk id="17" creationId="{95662519-9215-5D3E-4A34-488996F4BF1B}"/>
          </ac:spMkLst>
        </pc:spChg>
        <pc:grpChg chg="add mod">
          <ac:chgData name="Zaman, Fahim A" userId="d12f8fdd-0176-49a2-a951-438e5f5564b3" providerId="ADAL" clId="{700B8D5D-E828-43C4-B78A-7B0344BF755D}" dt="2022-12-07T02:16:44.515" v="1753" actId="164"/>
          <ac:grpSpMkLst>
            <pc:docMk/>
            <pc:sldMk cId="3071317663" sldId="348"/>
            <ac:grpSpMk id="10" creationId="{E46F7EEF-370E-F13F-C70F-2C6A35B1A940}"/>
          </ac:grpSpMkLst>
        </pc:grpChg>
        <pc:grpChg chg="add mod">
          <ac:chgData name="Zaman, Fahim A" userId="d12f8fdd-0176-49a2-a951-438e5f5564b3" providerId="ADAL" clId="{700B8D5D-E828-43C4-B78A-7B0344BF755D}" dt="2022-12-07T02:16:47.565" v="1754" actId="164"/>
          <ac:grpSpMkLst>
            <pc:docMk/>
            <pc:sldMk cId="3071317663" sldId="348"/>
            <ac:grpSpMk id="12" creationId="{2860BA80-4895-A8C1-AE69-55AEA603E9A2}"/>
          </ac:grpSpMkLst>
        </pc:grpChg>
        <pc:grpChg chg="add mod">
          <ac:chgData name="Zaman, Fahim A" userId="d12f8fdd-0176-49a2-a951-438e5f5564b3" providerId="ADAL" clId="{700B8D5D-E828-43C4-B78A-7B0344BF755D}" dt="2022-12-07T02:16:50.176" v="1755" actId="164"/>
          <ac:grpSpMkLst>
            <pc:docMk/>
            <pc:sldMk cId="3071317663" sldId="348"/>
            <ac:grpSpMk id="13" creationId="{5E03BCC8-293E-A197-9AAC-6A3021DDDEBB}"/>
          </ac:grpSpMkLst>
        </pc:grpChg>
        <pc:grpChg chg="add mod">
          <ac:chgData name="Zaman, Fahim A" userId="d12f8fdd-0176-49a2-a951-438e5f5564b3" providerId="ADAL" clId="{700B8D5D-E828-43C4-B78A-7B0344BF755D}" dt="2022-12-07T02:16:52.891" v="1756" actId="164"/>
          <ac:grpSpMkLst>
            <pc:docMk/>
            <pc:sldMk cId="3071317663" sldId="348"/>
            <ac:grpSpMk id="14" creationId="{757E848A-0E47-2DE6-C99C-8108DF195822}"/>
          </ac:grpSpMkLst>
        </pc:grpChg>
        <pc:picChg chg="add mod">
          <ac:chgData name="Zaman, Fahim A" userId="d12f8fdd-0176-49a2-a951-438e5f5564b3" providerId="ADAL" clId="{700B8D5D-E828-43C4-B78A-7B0344BF755D}" dt="2022-12-07T02:16:47.565" v="1754" actId="164"/>
          <ac:picMkLst>
            <pc:docMk/>
            <pc:sldMk cId="3071317663" sldId="348"/>
            <ac:picMk id="4" creationId="{8B3670CC-FD8F-3A8F-B68A-13B681DFA7BE}"/>
          </ac:picMkLst>
        </pc:picChg>
        <pc:picChg chg="add mod">
          <ac:chgData name="Zaman, Fahim A" userId="d12f8fdd-0176-49a2-a951-438e5f5564b3" providerId="ADAL" clId="{700B8D5D-E828-43C4-B78A-7B0344BF755D}" dt="2022-12-07T02:16:50.176" v="1755" actId="164"/>
          <ac:picMkLst>
            <pc:docMk/>
            <pc:sldMk cId="3071317663" sldId="348"/>
            <ac:picMk id="6" creationId="{0E5E791F-28BE-527F-F0E3-B5E5DF9F98C4}"/>
          </ac:picMkLst>
        </pc:picChg>
        <pc:picChg chg="add mod">
          <ac:chgData name="Zaman, Fahim A" userId="d12f8fdd-0176-49a2-a951-438e5f5564b3" providerId="ADAL" clId="{700B8D5D-E828-43C4-B78A-7B0344BF755D}" dt="2022-12-07T02:16:52.891" v="1756" actId="164"/>
          <ac:picMkLst>
            <pc:docMk/>
            <pc:sldMk cId="3071317663" sldId="348"/>
            <ac:picMk id="8" creationId="{11592330-C97D-D744-F08D-806578D51AF8}"/>
          </ac:picMkLst>
        </pc:picChg>
        <pc:picChg chg="del">
          <ac:chgData name="Zaman, Fahim A" userId="d12f8fdd-0176-49a2-a951-438e5f5564b3" providerId="ADAL" clId="{700B8D5D-E828-43C4-B78A-7B0344BF755D}" dt="2022-12-07T00:46:16.480" v="996" actId="478"/>
          <ac:picMkLst>
            <pc:docMk/>
            <pc:sldMk cId="3071317663" sldId="348"/>
            <ac:picMk id="10" creationId="{51756104-1197-74E1-8BC4-D053633CE3CE}"/>
          </ac:picMkLst>
        </pc:picChg>
        <pc:picChg chg="add mod">
          <ac:chgData name="Zaman, Fahim A" userId="d12f8fdd-0176-49a2-a951-438e5f5564b3" providerId="ADAL" clId="{700B8D5D-E828-43C4-B78A-7B0344BF755D}" dt="2022-12-07T02:16:44.515" v="1753" actId="164"/>
          <ac:picMkLst>
            <pc:docMk/>
            <pc:sldMk cId="3071317663" sldId="348"/>
            <ac:picMk id="11" creationId="{6D508660-5A58-947F-493F-56DEB4893404}"/>
          </ac:picMkLst>
        </pc:picChg>
        <pc:picChg chg="del">
          <ac:chgData name="Zaman, Fahim A" userId="d12f8fdd-0176-49a2-a951-438e5f5564b3" providerId="ADAL" clId="{700B8D5D-E828-43C4-B78A-7B0344BF755D}" dt="2022-12-07T00:46:16.138" v="995" actId="478"/>
          <ac:picMkLst>
            <pc:docMk/>
            <pc:sldMk cId="3071317663" sldId="348"/>
            <ac:picMk id="12" creationId="{49BA57E1-F581-BC9A-1B50-16245663C813}"/>
          </ac:picMkLst>
        </pc:picChg>
      </pc:sldChg>
    </pc:docChg>
  </pc:docChgLst>
  <pc:docChgLst>
    <pc:chgData name="Alam, Wahid" userId="S::moalam@uiowa.edu::5b459a61-3a46-407d-9fb2-5684f1f9c1bc" providerId="AD" clId="Web-{123CDE53-CA7C-874C-8849-3666C405C740}"/>
    <pc:docChg chg="modSld">
      <pc:chgData name="Alam, Wahid" userId="S::moalam@uiowa.edu::5b459a61-3a46-407d-9fb2-5684f1f9c1bc" providerId="AD" clId="Web-{123CDE53-CA7C-874C-8849-3666C405C740}" dt="2022-12-07T15:48:49.326" v="5" actId="20577"/>
      <pc:docMkLst>
        <pc:docMk/>
      </pc:docMkLst>
      <pc:sldChg chg="modSp">
        <pc:chgData name="Alam, Wahid" userId="S::moalam@uiowa.edu::5b459a61-3a46-407d-9fb2-5684f1f9c1bc" providerId="AD" clId="Web-{123CDE53-CA7C-874C-8849-3666C405C740}" dt="2022-12-07T15:48:49.326" v="5" actId="20577"/>
        <pc:sldMkLst>
          <pc:docMk/>
          <pc:sldMk cId="4269283609" sldId="288"/>
        </pc:sldMkLst>
        <pc:spChg chg="mod">
          <ac:chgData name="Alam, Wahid" userId="S::moalam@uiowa.edu::5b459a61-3a46-407d-9fb2-5684f1f9c1bc" providerId="AD" clId="Web-{123CDE53-CA7C-874C-8849-3666C405C740}" dt="2022-12-07T15:48:49.326" v="5" actId="20577"/>
          <ac:spMkLst>
            <pc:docMk/>
            <pc:sldMk cId="4269283609" sldId="288"/>
            <ac:spMk id="3" creationId="{91479AE0-0C9C-40E0-9FA1-9D56D6265474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D2FD1-B169-9B41-A890-0ECD81C3476C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9943EA-69D9-7E49-97CD-A49926F61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2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199" y="2184901"/>
            <a:ext cx="6155725" cy="2657032"/>
          </a:xfrm>
        </p:spPr>
        <p:txBody>
          <a:bodyPr anchor="t" anchorCtr="0">
            <a:normAutofit/>
          </a:bodyPr>
          <a:lstStyle>
            <a:lvl1pPr algn="l">
              <a:defRPr sz="5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Example of the Presentation </a:t>
            </a:r>
            <a:br>
              <a:rPr lang="en-US"/>
            </a:br>
            <a:r>
              <a:rPr lang="en-US"/>
              <a:t>Title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3A797-13D4-A243-B1AE-4498B36D47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4841933"/>
            <a:ext cx="6155726" cy="494797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884DA5E7-4B71-0543-8E46-EC2A81EAE3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198" y="5304529"/>
            <a:ext cx="6155726" cy="49530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2C35F063-23A9-F244-9022-8BBB7E277A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24118" y="0"/>
            <a:ext cx="4564583" cy="6857999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9FFBE56B-A7B4-404B-AC1B-0618CFF1BFD9}"/>
              </a:ext>
            </a:extLst>
          </p:cNvPr>
          <p:cNvSpPr txBox="1">
            <a:spLocks/>
          </p:cNvSpPr>
          <p:nvPr userDrawn="1"/>
        </p:nvSpPr>
        <p:spPr>
          <a:xfrm>
            <a:off x="3729681" y="0"/>
            <a:ext cx="3264244" cy="131007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Office of Strategic Communication</a:t>
            </a:r>
          </a:p>
        </p:txBody>
      </p:sp>
      <p:pic>
        <p:nvPicPr>
          <p:cNvPr id="22" name="Picture 21" descr="University of Iowa Logo in tab">
            <a:extLst>
              <a:ext uri="{FF2B5EF4-FFF2-40B4-BE49-F238E27FC236}">
                <a16:creationId xmlns:a16="http://schemas.microsoft.com/office/drawing/2014/main" id="{3B350327-455D-E242-AC33-A448799973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841" y="0"/>
            <a:ext cx="2693773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048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6EBBA0-2B0E-FB4D-B3E3-D6D8CFD2D304}"/>
              </a:ext>
            </a:extLst>
          </p:cNvPr>
          <p:cNvSpPr/>
          <p:nvPr userDrawn="1"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AAEF4-B950-814D-A811-CD17BDDF0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345" y="494273"/>
            <a:ext cx="10515600" cy="8690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BDC48E3-2023-0242-985D-69E25BFFF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View &gt;&gt; Header and Footer &gt;&gt; Add Unit Name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5BDD8-8221-F040-8AE0-3F33C4E24CA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University of Iowa Logo in tab">
            <a:extLst>
              <a:ext uri="{FF2B5EF4-FFF2-40B4-BE49-F238E27FC236}">
                <a16:creationId xmlns:a16="http://schemas.microsoft.com/office/drawing/2014/main" id="{F51089BB-12B1-B240-94C3-C431E554F0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DF1F65E7-1CB7-3D42-91A9-88DA4E58EB0E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739346" y="1570038"/>
            <a:ext cx="10515600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65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University of Iowa Logo in tab">
            <a:extLst>
              <a:ext uri="{FF2B5EF4-FFF2-40B4-BE49-F238E27FC236}">
                <a16:creationId xmlns:a16="http://schemas.microsoft.com/office/drawing/2014/main" id="{3F3707A5-781C-0544-BEBE-D5FFCC275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25016" y="0"/>
            <a:ext cx="2693773" cy="1279542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AC533B8E-DBF3-664D-901D-8735DE7752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199" y="3367174"/>
            <a:ext cx="9144000" cy="1843238"/>
          </a:xfrm>
        </p:spPr>
        <p:txBody>
          <a:bodyPr anchor="t" anchorCtr="0">
            <a:normAutofit/>
          </a:bodyPr>
          <a:lstStyle>
            <a:lvl1pPr algn="l">
              <a:defRPr sz="6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Closing Slide Header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4D36833F-B2C7-1C49-9947-A60C1ACB02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0556" y="2463764"/>
            <a:ext cx="8684173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View &gt;&gt; Header and Footer &gt;&gt; Add Unit Name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7216A4-2452-1B4B-AE0D-122E7F5A5965}"/>
              </a:ext>
            </a:extLst>
          </p:cNvPr>
          <p:cNvCxnSpPr>
            <a:cxnSpLocks/>
          </p:cNvCxnSpPr>
          <p:nvPr userDrawn="1"/>
        </p:nvCxnSpPr>
        <p:spPr>
          <a:xfrm>
            <a:off x="974126" y="3029213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383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ly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948C9EC-F08C-634B-9436-0DC9CB28E3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86000" y="1524000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42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199" y="2677626"/>
            <a:ext cx="9144000" cy="1843238"/>
          </a:xfrm>
        </p:spPr>
        <p:txBody>
          <a:bodyPr anchor="t" anchorCtr="0">
            <a:normAutofit/>
          </a:bodyPr>
          <a:lstStyle>
            <a:lvl1pPr algn="l">
              <a:defRPr sz="6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 Goes Right Here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199" y="4709626"/>
            <a:ext cx="9144000" cy="407460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2BBC7A98-1B1E-8545-AABD-0F79723A23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199" y="5087150"/>
            <a:ext cx="9144000" cy="463108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Month XX, 2020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810B86-CAB7-EA43-BC2F-6E66762DC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0556" y="1774216"/>
            <a:ext cx="8684173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View &gt;&gt; Header and Footer &gt;&gt; Add Unit Name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 userDrawn="1"/>
        </p:nvCxnSpPr>
        <p:spPr>
          <a:xfrm>
            <a:off x="974126" y="2339665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University of Iowa Logo in tab">
            <a:extLst>
              <a:ext uri="{FF2B5EF4-FFF2-40B4-BE49-F238E27FC236}">
                <a16:creationId xmlns:a16="http://schemas.microsoft.com/office/drawing/2014/main" id="{8B51AF24-FB2E-1240-9EF9-F0F501C2FF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25016" y="0"/>
            <a:ext cx="2693773" cy="12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901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– Solid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199" y="2677626"/>
            <a:ext cx="9144000" cy="992326"/>
          </a:xfrm>
        </p:spPr>
        <p:txBody>
          <a:bodyPr anchor="t" anchorCtr="0">
            <a:normAutofit/>
          </a:bodyPr>
          <a:lstStyle>
            <a:lvl1pPr algn="l">
              <a:defRPr sz="6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Header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199" y="3637441"/>
            <a:ext cx="9144000" cy="407460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 userDrawn="1"/>
        </p:nvCxnSpPr>
        <p:spPr>
          <a:xfrm>
            <a:off x="974126" y="2450876"/>
            <a:ext cx="768531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938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– Solid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AE84-700B-054E-8730-2262E5327E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199" y="2677626"/>
            <a:ext cx="9144000" cy="992326"/>
          </a:xfrm>
        </p:spPr>
        <p:txBody>
          <a:bodyPr anchor="t" anchorCtr="0">
            <a:normAutofit/>
          </a:bodyPr>
          <a:lstStyle>
            <a:lvl1pPr algn="l">
              <a:defRPr sz="6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Section Header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055E247-542B-D541-8F36-DBA97343B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199" y="3637441"/>
            <a:ext cx="9144000" cy="407460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E1A789-3A04-9240-BCEC-3DACF2B52870}"/>
              </a:ext>
            </a:extLst>
          </p:cNvPr>
          <p:cNvCxnSpPr>
            <a:cxnSpLocks/>
          </p:cNvCxnSpPr>
          <p:nvPr userDrawn="1"/>
        </p:nvCxnSpPr>
        <p:spPr>
          <a:xfrm>
            <a:off x="974126" y="2450876"/>
            <a:ext cx="768531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272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– Photo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5FFEA7CF-83E7-764C-ABBA-82BBDBDAEC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5B506F-BBA1-9842-893B-0EB9BFBD1D6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72634" y="2316951"/>
            <a:ext cx="4769254" cy="707886"/>
          </a:xfrm>
          <a:solidFill>
            <a:schemeClr val="accent1"/>
          </a:solidFill>
        </p:spPr>
        <p:txBody>
          <a:bodyPr vert="horz" wrap="none" lIns="91440" anchor="ctr" anchorCtr="0">
            <a:spAutoFit/>
          </a:bodyPr>
          <a:lstStyle>
            <a:lvl1pPr marL="0" indent="0">
              <a:buNone/>
              <a:defRPr sz="40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431613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6EBBA0-2B0E-FB4D-B3E3-D6D8CFD2D304}"/>
              </a:ext>
            </a:extLst>
          </p:cNvPr>
          <p:cNvSpPr/>
          <p:nvPr userDrawn="1"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AAEF4-B950-814D-A811-CD17BDDF0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345" y="494273"/>
            <a:ext cx="10515600" cy="8690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D2525-98F9-924C-B8E5-083B38E28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1689"/>
            <a:ext cx="10515600" cy="4388698"/>
          </a:xfrm>
        </p:spPr>
        <p:txBody>
          <a:bodyPr/>
          <a:lstStyle>
            <a:lvl1pPr marL="228600" indent="-228600">
              <a:buSzPct val="95000"/>
              <a:buFontTx/>
              <a:buBlip>
                <a:blip r:embed="rId2"/>
              </a:buBlip>
              <a:defRPr/>
            </a:lvl1pPr>
            <a:lvl2pPr marL="6858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/>
            </a:lvl2pPr>
            <a:lvl3pPr marL="11430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/>
            </a:lvl3pPr>
            <a:lvl4pPr marL="16002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/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BDC48E3-2023-0242-985D-69E25BFFF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View &gt;&gt; Header and Footer &gt;&gt; Add Unit Name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5BDD8-8221-F040-8AE0-3F33C4E24CA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3633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University of Iowa Logo in tab">
            <a:extLst>
              <a:ext uri="{FF2B5EF4-FFF2-40B4-BE49-F238E27FC236}">
                <a16:creationId xmlns:a16="http://schemas.microsoft.com/office/drawing/2014/main" id="{F51089BB-12B1-B240-94C3-C431E554F0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165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 Slide - 2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6EBBA0-2B0E-FB4D-B3E3-D6D8CFD2D304}"/>
              </a:ext>
            </a:extLst>
          </p:cNvPr>
          <p:cNvSpPr/>
          <p:nvPr userDrawn="1"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5AAEF4-B950-814D-A811-CD17BDDF04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058" y="365125"/>
            <a:ext cx="10515600" cy="1331865"/>
          </a:xfrm>
        </p:spPr>
        <p:txBody>
          <a:bodyPr/>
          <a:lstStyle/>
          <a:p>
            <a:r>
              <a:rPr lang="en-US"/>
              <a:t>Click to edit Master title style </a:t>
            </a:r>
            <a:br>
              <a:rPr lang="en-US"/>
            </a:br>
            <a:r>
              <a:rPr lang="en-US"/>
              <a:t>that runs to two 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D2525-98F9-924C-B8E5-083B38E28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7101"/>
            <a:ext cx="10515600" cy="4018000"/>
          </a:xfrm>
        </p:spPr>
        <p:txBody>
          <a:bodyPr/>
          <a:lstStyle>
            <a:lvl1pPr marL="228600" indent="-228600">
              <a:buSzPct val="95000"/>
              <a:buFontTx/>
              <a:buBlip>
                <a:blip r:embed="rId2"/>
              </a:buBlip>
              <a:defRPr/>
            </a:lvl1pPr>
            <a:lvl2pPr marL="6858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/>
            </a:lvl2pPr>
            <a:lvl3pPr marL="11430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/>
            </a:lvl3pPr>
            <a:lvl4pPr marL="16002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/>
            </a:lvl4pPr>
            <a:lvl5pPr marL="2057400" indent="-228600"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BDC48E3-2023-0242-985D-69E25BFFF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View &gt;&gt; Header and Footer &gt;&gt; Add Unit Name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B5BDD8-8221-F040-8AE0-3F33C4E24CA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7340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University of Iowa Logo in tab">
            <a:extLst>
              <a:ext uri="{FF2B5EF4-FFF2-40B4-BE49-F238E27FC236}">
                <a16:creationId xmlns:a16="http://schemas.microsoft.com/office/drawing/2014/main" id="{CFF14CD2-6839-EF4B-BE95-D8FF44EDAFE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63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-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E8E5D18-D14C-2E49-8475-3B6767E2DE9A}"/>
              </a:ext>
            </a:extLst>
          </p:cNvPr>
          <p:cNvSpPr/>
          <p:nvPr userDrawn="1"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D2525-98F9-924C-B8E5-083B38E28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2386"/>
            <a:ext cx="5562600" cy="3923407"/>
          </a:xfrm>
        </p:spPr>
        <p:txBody>
          <a:bodyPr/>
          <a:lstStyle>
            <a:lvl1pPr marL="228600" indent="-228600">
              <a:buSzPct val="95000"/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BDC48E3-2023-0242-985D-69E25BFFF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View &gt;&gt; Header and Footer &gt;&gt; Add Unit Name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42EEDE3-0B18-E049-BE23-974E50C729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59502" y="0"/>
            <a:ext cx="5029200" cy="639245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CFD86F-631F-DB40-8919-BA8E20BF8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058" y="365125"/>
            <a:ext cx="5636742" cy="13318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458B34-F735-D249-820C-C797A1F1FED6}"/>
              </a:ext>
            </a:extLst>
          </p:cNvPr>
          <p:cNvCxnSpPr>
            <a:cxnSpLocks/>
          </p:cNvCxnSpPr>
          <p:nvPr userDrawn="1"/>
        </p:nvCxnSpPr>
        <p:spPr>
          <a:xfrm>
            <a:off x="838200" y="17340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University of Iowa Logo in tab">
            <a:extLst>
              <a:ext uri="{FF2B5EF4-FFF2-40B4-BE49-F238E27FC236}">
                <a16:creationId xmlns:a16="http://schemas.microsoft.com/office/drawing/2014/main" id="{331EC016-F850-1E4A-A65C-1A14626CEA6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50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-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8D99024-F68B-C04C-A2AC-E78D62D8E79D}"/>
              </a:ext>
            </a:extLst>
          </p:cNvPr>
          <p:cNvSpPr/>
          <p:nvPr userDrawn="1"/>
        </p:nvSpPr>
        <p:spPr>
          <a:xfrm>
            <a:off x="0" y="6389511"/>
            <a:ext cx="12192000" cy="4684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Arial" panose="020B0604020202020204" pitchFamily="34" charset="0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BDC48E3-2023-0242-985D-69E25BFFF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19853" y="6441192"/>
            <a:ext cx="86841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View &gt;&gt; Header and Footer &gt;&gt; Add Unit Name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E5CE386-BEFE-FE49-A675-D93BEDF680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70389" y="3243106"/>
            <a:ext cx="5021612" cy="31497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 Click icon to add picture 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4FCC643-718F-7645-8F8D-0BFC94D050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59502" y="0"/>
            <a:ext cx="2483404" cy="31914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41C31617-CC11-4C42-B6D0-164DF6AFBF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95874" y="0"/>
            <a:ext cx="2483404" cy="319142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b="0" i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7524483D-CFE3-E34D-BB74-CEDD54176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1" y="365125"/>
            <a:ext cx="5636742" cy="13318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28F420-DDD1-5E4A-9513-EAE252D759FE}"/>
              </a:ext>
            </a:extLst>
          </p:cNvPr>
          <p:cNvCxnSpPr>
            <a:cxnSpLocks/>
          </p:cNvCxnSpPr>
          <p:nvPr userDrawn="1"/>
        </p:nvCxnSpPr>
        <p:spPr>
          <a:xfrm>
            <a:off x="838200" y="1734062"/>
            <a:ext cx="768531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5D1D7B4-E242-C142-8F5F-F3301CC02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2386"/>
            <a:ext cx="5562600" cy="3923407"/>
          </a:xfrm>
        </p:spPr>
        <p:txBody>
          <a:bodyPr/>
          <a:lstStyle>
            <a:lvl1pPr marL="228600" indent="-228600">
              <a:buSzPct val="95000"/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9" name="Picture 18" descr="University of Iowa Logo in tab">
            <a:extLst>
              <a:ext uri="{FF2B5EF4-FFF2-40B4-BE49-F238E27FC236}">
                <a16:creationId xmlns:a16="http://schemas.microsoft.com/office/drawing/2014/main" id="{ED076C9B-2E43-A040-8258-28E87FCCDB9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6131555"/>
            <a:ext cx="1545021" cy="73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072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D47C82-65E8-6F4A-93F5-B60D5D90F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6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0A12C-E82E-3F40-8F2F-F914F24F0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0061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9" r:id="rId3"/>
    <p:sldLayoutId id="2147483663" r:id="rId4"/>
    <p:sldLayoutId id="2147483661" r:id="rId5"/>
    <p:sldLayoutId id="2147483650" r:id="rId6"/>
    <p:sldLayoutId id="2147483662" r:id="rId7"/>
    <p:sldLayoutId id="2147483654" r:id="rId8"/>
    <p:sldLayoutId id="2147483655" r:id="rId9"/>
    <p:sldLayoutId id="2147483665" r:id="rId10"/>
    <p:sldLayoutId id="2147483664" r:id="rId11"/>
    <p:sldLayoutId id="2147483666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gif"/><Relationship Id="rId4" Type="http://schemas.openxmlformats.org/officeDocument/2006/relationships/image" Target="../media/image14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80B23-7308-1745-A1A9-A5522BA49E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800"/>
              <a:t>Diagnosis of cardiac diseases by robust-feature selection from the complex latent space of DL-based segmentation networks. 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DA0161C-D166-6E4C-8069-E1FBFE0BE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709626"/>
            <a:ext cx="9144000" cy="670242"/>
          </a:xfrm>
        </p:spPr>
        <p:txBody>
          <a:bodyPr>
            <a:normAutofit fontScale="70000" lnSpcReduction="20000"/>
          </a:bodyPr>
          <a:lstStyle/>
          <a:p>
            <a:r>
              <a:rPr lang="en-US"/>
              <a:t>Fahim Ahmed Zaman</a:t>
            </a:r>
          </a:p>
          <a:p>
            <a:r>
              <a:rPr lang="en-US" err="1"/>
              <a:t>Wahidul</a:t>
            </a:r>
            <a:r>
              <a:rPr lang="en-US"/>
              <a:t> </a:t>
            </a:r>
            <a:r>
              <a:rPr lang="en-US" err="1"/>
              <a:t>Alam</a:t>
            </a:r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C5EE2B8-026E-D04B-8925-60FA6F76C3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0556" y="5337076"/>
            <a:ext cx="9144000" cy="463108"/>
          </a:xfrm>
        </p:spPr>
        <p:txBody>
          <a:bodyPr/>
          <a:lstStyle/>
          <a:p>
            <a:r>
              <a:rPr lang="en-US"/>
              <a:t>Dec 07, 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FEB04-6AB2-DD4F-B560-E3674C11A5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2000"/>
              <a:t>Group 13</a:t>
            </a:r>
          </a:p>
        </p:txBody>
      </p:sp>
    </p:spTree>
    <p:extLst>
      <p:ext uri="{BB962C8B-B14F-4D97-AF65-F5344CB8AC3E}">
        <p14:creationId xmlns:p14="http://schemas.microsoft.com/office/powerpoint/2010/main" val="3892510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A848C61-C124-4C49-97C4-0B76F6D2E3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87231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A848C61-C124-4C49-97C4-0B76F6D2E3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73861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AC19D-673F-3345-BD04-606C8275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/>
              <a:t>Project Goal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2DCE00D-DFC2-D480-2513-5E119C76237D}"/>
              </a:ext>
            </a:extLst>
          </p:cNvPr>
          <p:cNvGrpSpPr/>
          <p:nvPr/>
        </p:nvGrpSpPr>
        <p:grpSpPr>
          <a:xfrm>
            <a:off x="1136655" y="2021517"/>
            <a:ext cx="3016030" cy="3218099"/>
            <a:chOff x="1136655" y="2021517"/>
            <a:chExt cx="3016030" cy="321809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CD0554-834C-3D6C-B6A3-6E142D0F531A}"/>
                </a:ext>
              </a:extLst>
            </p:cNvPr>
            <p:cNvSpPr txBox="1"/>
            <p:nvPr/>
          </p:nvSpPr>
          <p:spPr>
            <a:xfrm>
              <a:off x="1552159" y="4962617"/>
              <a:ext cx="21850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/>
                <a:t>Takotsubo Syndrome (TTS)</a:t>
              </a:r>
            </a:p>
          </p:txBody>
        </p:sp>
        <p:pic>
          <p:nvPicPr>
            <p:cNvPr id="4" name="Picture 3" descr="A picture containing blur&#10;&#10;Description automatically generated">
              <a:extLst>
                <a:ext uri="{FF2B5EF4-FFF2-40B4-BE49-F238E27FC236}">
                  <a16:creationId xmlns:a16="http://schemas.microsoft.com/office/drawing/2014/main" id="{7CEED848-FD27-C185-C197-82187B37F3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36655" y="2021517"/>
              <a:ext cx="3016030" cy="2814961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A4DE36D-D7CD-735E-6C43-5CAEDBDABF39}"/>
              </a:ext>
            </a:extLst>
          </p:cNvPr>
          <p:cNvGrpSpPr/>
          <p:nvPr/>
        </p:nvGrpSpPr>
        <p:grpSpPr>
          <a:xfrm>
            <a:off x="4587985" y="2021518"/>
            <a:ext cx="3016030" cy="3402763"/>
            <a:chOff x="4587985" y="2021518"/>
            <a:chExt cx="3016030" cy="340276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6F89F9E-4376-2A9D-D45A-B947CDB440DE}"/>
                </a:ext>
              </a:extLst>
            </p:cNvPr>
            <p:cNvSpPr txBox="1"/>
            <p:nvPr/>
          </p:nvSpPr>
          <p:spPr>
            <a:xfrm>
              <a:off x="5058177" y="4962616"/>
              <a:ext cx="20756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/>
                <a:t>ST-elevation myocardial infarction (STEMI)</a:t>
              </a:r>
            </a:p>
          </p:txBody>
        </p:sp>
        <p:pic>
          <p:nvPicPr>
            <p:cNvPr id="6" name="Picture 5" descr="A picture containing blur&#10;&#10;Description automatically generated">
              <a:extLst>
                <a:ext uri="{FF2B5EF4-FFF2-40B4-BE49-F238E27FC236}">
                  <a16:creationId xmlns:a16="http://schemas.microsoft.com/office/drawing/2014/main" id="{626F8C5D-3A14-D871-7824-25883D0DC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87985" y="2021518"/>
              <a:ext cx="3016030" cy="2814961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803D69E-1E4B-B066-9FF2-340C40C4CA97}"/>
              </a:ext>
            </a:extLst>
          </p:cNvPr>
          <p:cNvGrpSpPr/>
          <p:nvPr/>
        </p:nvGrpSpPr>
        <p:grpSpPr>
          <a:xfrm>
            <a:off x="8039315" y="2021519"/>
            <a:ext cx="3016030" cy="3218097"/>
            <a:chOff x="8039315" y="2021519"/>
            <a:chExt cx="3016030" cy="321809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C7104D-B4BF-C6F3-C882-81FE45F731F7}"/>
                </a:ext>
              </a:extLst>
            </p:cNvPr>
            <p:cNvSpPr txBox="1"/>
            <p:nvPr/>
          </p:nvSpPr>
          <p:spPr>
            <a:xfrm>
              <a:off x="8902762" y="4962617"/>
              <a:ext cx="12891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/>
                <a:t>Control (CTRL)</a:t>
              </a:r>
            </a:p>
          </p:txBody>
        </p:sp>
        <p:pic>
          <p:nvPicPr>
            <p:cNvPr id="8" name="Picture 7" descr="A picture containing blur&#10;&#10;Description automatically generated">
              <a:extLst>
                <a:ext uri="{FF2B5EF4-FFF2-40B4-BE49-F238E27FC236}">
                  <a16:creationId xmlns:a16="http://schemas.microsoft.com/office/drawing/2014/main" id="{388B3A59-458D-6163-1431-243EBD5FB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39315" y="2021519"/>
              <a:ext cx="3016030" cy="28149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39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AC19D-673F-3345-BD04-606C8275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/>
              <a:t>Previous Works and Motivation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799504-EE69-E19A-12AF-23993DCC9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859" y="1602096"/>
            <a:ext cx="4076333" cy="435002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73D3357-765B-39DE-96C1-49ED9BBB5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729" y="4143111"/>
            <a:ext cx="4728411" cy="180900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E12786F-8186-8F0B-9EA7-04C4417E86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4729" y="1597981"/>
            <a:ext cx="4728411" cy="236244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8868B6-D054-AED2-2800-D8958CE8C5D7}"/>
              </a:ext>
            </a:extLst>
          </p:cNvPr>
          <p:cNvSpPr txBox="1"/>
          <p:nvPr/>
        </p:nvSpPr>
        <p:spPr>
          <a:xfrm>
            <a:off x="3061989" y="4139749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rgbClr val="FF0000"/>
                </a:solidFill>
                <a:effectLst>
                  <a:outerShdw blurRad="50800" dist="50800" dir="600000" algn="ctr" rotWithShape="0">
                    <a:schemeClr val="tx1">
                      <a:lumMod val="50000"/>
                      <a:lumOff val="50000"/>
                      <a:alpha val="95000"/>
                    </a:schemeClr>
                  </a:outerShdw>
                </a:effectLst>
              </a:rPr>
              <a:t>80%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BFAC7-8B12-269E-DF81-7683595E40B1}"/>
              </a:ext>
            </a:extLst>
          </p:cNvPr>
          <p:cNvSpPr txBox="1"/>
          <p:nvPr/>
        </p:nvSpPr>
        <p:spPr>
          <a:xfrm>
            <a:off x="3061990" y="5086627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rgbClr val="FF0000"/>
                </a:solidFill>
                <a:effectLst>
                  <a:outerShdw blurRad="50800" dist="50800" dir="600000" algn="ctr" rotWithShape="0">
                    <a:schemeClr val="tx1">
                      <a:lumMod val="50000"/>
                      <a:lumOff val="50000"/>
                      <a:alpha val="95000"/>
                    </a:schemeClr>
                  </a:outerShdw>
                </a:effectLst>
              </a:rPr>
              <a:t>76%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53FB30-F89A-3D00-3487-D923DC8E0E0F}"/>
              </a:ext>
            </a:extLst>
          </p:cNvPr>
          <p:cNvSpPr txBox="1"/>
          <p:nvPr/>
        </p:nvSpPr>
        <p:spPr>
          <a:xfrm>
            <a:off x="8079352" y="1597981"/>
            <a:ext cx="8499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Physicians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1DC31D-6789-0490-D1BA-04D784909AD7}"/>
              </a:ext>
            </a:extLst>
          </p:cNvPr>
          <p:cNvSpPr txBox="1"/>
          <p:nvPr/>
        </p:nvSpPr>
        <p:spPr>
          <a:xfrm>
            <a:off x="8079352" y="3555517"/>
            <a:ext cx="6960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Machine</a:t>
            </a:r>
          </a:p>
        </p:txBody>
      </p:sp>
    </p:spTree>
    <p:extLst>
      <p:ext uri="{BB962C8B-B14F-4D97-AF65-F5344CB8AC3E}">
        <p14:creationId xmlns:p14="http://schemas.microsoft.com/office/powerpoint/2010/main" val="3646190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AC19D-673F-3345-BD04-606C8275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/>
              <a:t>Dataset</a:t>
            </a:r>
          </a:p>
        </p:txBody>
      </p:sp>
      <p:sp>
        <p:nvSpPr>
          <p:cNvPr id="3" name="Content Placeholder 20">
            <a:extLst>
              <a:ext uri="{FF2B5EF4-FFF2-40B4-BE49-F238E27FC236}">
                <a16:creationId xmlns:a16="http://schemas.microsoft.com/office/drawing/2014/main" id="{7DD6AC7B-3FE3-4F8B-BE2D-F3C4B4FF60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345" y="1553714"/>
            <a:ext cx="8190343" cy="4018000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1600"/>
              <a:t>Echocardiogram videos</a:t>
            </a:r>
          </a:p>
          <a:p>
            <a:pPr lvl="1" algn="just"/>
            <a:r>
              <a:rPr lang="en-US" sz="1200"/>
              <a:t>TTS – 140</a:t>
            </a:r>
          </a:p>
          <a:p>
            <a:pPr lvl="1" algn="just"/>
            <a:r>
              <a:rPr lang="en-US" sz="1200"/>
              <a:t>STEMI – 160</a:t>
            </a:r>
          </a:p>
          <a:p>
            <a:pPr lvl="1" algn="just"/>
            <a:r>
              <a:rPr lang="en-US" sz="1200"/>
              <a:t>CTRL - 150</a:t>
            </a:r>
            <a:endParaRPr lang="en-US" sz="160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/>
              <a:t>Frame rate – 12-75 frames/cardiac cycle (average: 32.4frames/cycle)</a:t>
            </a:r>
          </a:p>
          <a:p>
            <a:pPr lvl="1" algn="just"/>
            <a:r>
              <a:rPr lang="en-US" sz="1200"/>
              <a:t>1 cardiac cycle – 1 diastolic phase + 1 systolic phase</a:t>
            </a:r>
          </a:p>
          <a:p>
            <a:pPr lvl="1" algn="just"/>
            <a:r>
              <a:rPr lang="en-US" sz="1200"/>
              <a:t>Binary interpolation – 32 frames/cycle</a:t>
            </a:r>
          </a:p>
          <a:p>
            <a:pPr lvl="1" algn="just"/>
            <a:endParaRPr lang="en-US" sz="1200"/>
          </a:p>
          <a:p>
            <a:pPr lvl="1" algn="just"/>
            <a:endParaRPr lang="en-US" sz="12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605B055-5AB9-D85E-36FF-4F34878A594D}"/>
              </a:ext>
            </a:extLst>
          </p:cNvPr>
          <p:cNvGrpSpPr/>
          <p:nvPr/>
        </p:nvGrpSpPr>
        <p:grpSpPr>
          <a:xfrm>
            <a:off x="2134307" y="3763893"/>
            <a:ext cx="4011145" cy="1390571"/>
            <a:chOff x="2522819" y="4181143"/>
            <a:chExt cx="4011145" cy="139057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70F4246-CA74-88EB-9860-F4D8A414F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2819" y="4604048"/>
              <a:ext cx="4011145" cy="967666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73424B0-35E1-A187-EC81-70A501E5FC18}"/>
                </a:ext>
              </a:extLst>
            </p:cNvPr>
            <p:cNvSpPr txBox="1"/>
            <p:nvPr/>
          </p:nvSpPr>
          <p:spPr>
            <a:xfrm>
              <a:off x="3966793" y="4188751"/>
              <a:ext cx="1123196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/>
                <a:t>Peak End Systolic (ES)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7E5D998-AFF5-29CB-C379-E87C01356DB6}"/>
                </a:ext>
              </a:extLst>
            </p:cNvPr>
            <p:cNvSpPr txBox="1"/>
            <p:nvPr/>
          </p:nvSpPr>
          <p:spPr>
            <a:xfrm>
              <a:off x="2717765" y="4181143"/>
              <a:ext cx="1123196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/>
                <a:t>Peak End Diastolic (ED)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042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AC19D-673F-3345-BD04-606C8275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/>
              <a:t>Methodology: Feature extraction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9140AAD-5CF2-57B1-AC42-DDF4ECED5BED}"/>
              </a:ext>
            </a:extLst>
          </p:cNvPr>
          <p:cNvGrpSpPr/>
          <p:nvPr/>
        </p:nvGrpSpPr>
        <p:grpSpPr>
          <a:xfrm>
            <a:off x="4270450" y="1572216"/>
            <a:ext cx="3453390" cy="1723620"/>
            <a:chOff x="3266473" y="1554460"/>
            <a:chExt cx="4217403" cy="209031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06344A1-53B7-E436-1E37-5BCA7422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73234" y="1554460"/>
              <a:ext cx="1803879" cy="28734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0D10F9D-DFBA-55E7-C4AE-583FEE851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66473" y="1863803"/>
              <a:ext cx="4217403" cy="1780976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2D85526-BB2E-DCF9-BE22-D7A88D27AB1F}"/>
              </a:ext>
            </a:extLst>
          </p:cNvPr>
          <p:cNvGrpSpPr/>
          <p:nvPr/>
        </p:nvGrpSpPr>
        <p:grpSpPr>
          <a:xfrm>
            <a:off x="4594977" y="2583640"/>
            <a:ext cx="2638064" cy="1398514"/>
            <a:chOff x="4594977" y="2583640"/>
            <a:chExt cx="2638064" cy="139851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61DB10C-17B0-7AB5-5FDE-1524C1430324}"/>
                </a:ext>
              </a:extLst>
            </p:cNvPr>
            <p:cNvSpPr/>
            <p:nvPr/>
          </p:nvSpPr>
          <p:spPr>
            <a:xfrm>
              <a:off x="4594977" y="3635925"/>
              <a:ext cx="363984" cy="34622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  <a:scene3d>
              <a:camera prst="isometricRightUp">
                <a:rot lat="1027160" lon="20500862" rev="161589"/>
              </a:camera>
              <a:lightRig rig="threePt" dir="t">
                <a:rot lat="0" lon="0" rev="0"/>
              </a:lightRig>
            </a:scene3d>
            <a:sp3d extrusionH="1905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F</a:t>
              </a:r>
              <a:r>
                <a:rPr lang="en-US" sz="1000" baseline="-25000">
                  <a:solidFill>
                    <a:schemeClr val="tx1"/>
                  </a:solidFill>
                </a:rPr>
                <a:t>1</a:t>
              </a:r>
              <a:endParaRPr lang="en-US" sz="100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3FAD2D-683E-BFEF-7A92-CCFF984BFA3E}"/>
                </a:ext>
              </a:extLst>
            </p:cNvPr>
            <p:cNvSpPr/>
            <p:nvPr/>
          </p:nvSpPr>
          <p:spPr>
            <a:xfrm>
              <a:off x="5082623" y="3635924"/>
              <a:ext cx="363984" cy="34622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  <a:scene3d>
              <a:camera prst="isometricRightUp">
                <a:rot lat="1027160" lon="20500862" rev="161589"/>
              </a:camera>
              <a:lightRig rig="threePt" dir="t">
                <a:rot lat="0" lon="0" rev="0"/>
              </a:lightRig>
            </a:scene3d>
            <a:sp3d extrusionH="1905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</a:t>
              </a:r>
              <a:r>
                <a:rPr lang="en-US" sz="1000" baseline="-25000">
                  <a:solidFill>
                    <a:srgbClr val="000000"/>
                  </a:solidFill>
                  <a:latin typeface="Arial" panose="020B0604020202020204"/>
                </a:rPr>
                <a:t>2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87CBD3-3126-71AF-E685-A1BAD67C9A2E}"/>
                </a:ext>
              </a:extLst>
            </p:cNvPr>
            <p:cNvSpPr/>
            <p:nvPr/>
          </p:nvSpPr>
          <p:spPr>
            <a:xfrm>
              <a:off x="5570269" y="3635923"/>
              <a:ext cx="363984" cy="34622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  <a:scene3d>
              <a:camera prst="isometricRightUp">
                <a:rot lat="1027160" lon="20500862" rev="161589"/>
              </a:camera>
              <a:lightRig rig="threePt" dir="t">
                <a:rot lat="0" lon="0" rev="0"/>
              </a:lightRig>
            </a:scene3d>
            <a:sp3d extrusionH="1905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</a:t>
              </a:r>
              <a:r>
                <a:rPr lang="en-US" sz="1000" baseline="-25000">
                  <a:solidFill>
                    <a:srgbClr val="000000"/>
                  </a:solidFill>
                  <a:latin typeface="Arial" panose="020B0604020202020204"/>
                </a:rPr>
                <a:t>3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A1D9A32-203C-D809-C46C-90EF1B3EC152}"/>
                </a:ext>
              </a:extLst>
            </p:cNvPr>
            <p:cNvSpPr/>
            <p:nvPr/>
          </p:nvSpPr>
          <p:spPr>
            <a:xfrm>
              <a:off x="6869057" y="3635925"/>
              <a:ext cx="363984" cy="34622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  <a:scene3d>
              <a:camera prst="isometricRightUp">
                <a:rot lat="1027160" lon="20500862" rev="161589"/>
              </a:camera>
              <a:lightRig rig="threePt" dir="t">
                <a:rot lat="0" lon="0" rev="0"/>
              </a:lightRig>
            </a:scene3d>
            <a:sp3d extrusionH="19050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</a:t>
              </a:r>
              <a:r>
                <a:rPr kumimoji="0" lang="en-US" sz="1000" b="0" i="0" u="none" strike="noStrike" kern="1200" cap="none" spc="0" normalizeH="0" baseline="-25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N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C0A7127-7190-3160-5C4B-9DAAE461F281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 flipH="1">
              <a:off x="4776969" y="2583640"/>
              <a:ext cx="1393012" cy="1052285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36F56D5-B94E-3D38-128B-6FEF1D2B5674}"/>
                </a:ext>
              </a:extLst>
            </p:cNvPr>
            <p:cNvCxnSpPr>
              <a:cxnSpLocks/>
              <a:endCxn id="13" idx="0"/>
            </p:cNvCxnSpPr>
            <p:nvPr/>
          </p:nvCxnSpPr>
          <p:spPr>
            <a:xfrm flipH="1">
              <a:off x="5264615" y="2596555"/>
              <a:ext cx="905366" cy="1039369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AF91D2B-BD3B-84EC-FCD7-6438FC5786AC}"/>
                </a:ext>
              </a:extLst>
            </p:cNvPr>
            <p:cNvCxnSpPr>
              <a:cxnSpLocks/>
              <a:endCxn id="14" idx="0"/>
            </p:cNvCxnSpPr>
            <p:nvPr/>
          </p:nvCxnSpPr>
          <p:spPr>
            <a:xfrm flipH="1">
              <a:off x="5752261" y="2596554"/>
              <a:ext cx="417720" cy="1039369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A66F6C4-5FE5-C325-1999-BC65D0498639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>
              <a:off x="6169981" y="2596553"/>
              <a:ext cx="881068" cy="103937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78E9581-153D-34EB-39F6-D3E9614B1223}"/>
                </a:ext>
              </a:extLst>
            </p:cNvPr>
            <p:cNvCxnSpPr>
              <a:cxnSpLocks/>
            </p:cNvCxnSpPr>
            <p:nvPr/>
          </p:nvCxnSpPr>
          <p:spPr>
            <a:xfrm>
              <a:off x="6169981" y="2605717"/>
              <a:ext cx="211430" cy="1136283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8C1C15A-DD87-1705-BED9-E4876899A16B}"/>
                </a:ext>
              </a:extLst>
            </p:cNvPr>
            <p:cNvCxnSpPr>
              <a:cxnSpLocks/>
            </p:cNvCxnSpPr>
            <p:nvPr/>
          </p:nvCxnSpPr>
          <p:spPr>
            <a:xfrm>
              <a:off x="6037267" y="3809037"/>
              <a:ext cx="688287" cy="0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1C7EC05-05D3-9D43-94E9-D92D94D21103}"/>
              </a:ext>
            </a:extLst>
          </p:cNvPr>
          <p:cNvGrpSpPr/>
          <p:nvPr/>
        </p:nvGrpSpPr>
        <p:grpSpPr>
          <a:xfrm>
            <a:off x="3743278" y="3915112"/>
            <a:ext cx="4513512" cy="1667394"/>
            <a:chOff x="3743278" y="3915112"/>
            <a:chExt cx="4513512" cy="166739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D220E5F-9F3D-F709-271C-89CF3D7D7922}"/>
                </a:ext>
              </a:extLst>
            </p:cNvPr>
            <p:cNvSpPr/>
            <p:nvPr/>
          </p:nvSpPr>
          <p:spPr>
            <a:xfrm>
              <a:off x="3743278" y="5413830"/>
              <a:ext cx="4513512" cy="168676"/>
            </a:xfrm>
            <a:prstGeom prst="rect">
              <a:avLst/>
            </a:prstGeom>
            <a:pattFill prst="ltVert">
              <a:fgClr>
                <a:schemeClr val="accent6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317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A7193697-9C10-7373-3298-21B5736B0B4C}"/>
                </a:ext>
              </a:extLst>
            </p:cNvPr>
            <p:cNvSpPr/>
            <p:nvPr/>
          </p:nvSpPr>
          <p:spPr>
            <a:xfrm>
              <a:off x="5578110" y="4542485"/>
              <a:ext cx="843848" cy="417248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>
                  <a:solidFill>
                    <a:schemeClr val="tx1"/>
                  </a:solidFill>
                </a:rPr>
                <a:t>Flatten</a:t>
              </a: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AC94883-8F9A-F9B3-2955-FAA3AD80692A}"/>
                </a:ext>
              </a:extLst>
            </p:cNvPr>
            <p:cNvCxnSpPr>
              <a:stCxn id="12" idx="2"/>
              <a:endCxn id="45" idx="0"/>
            </p:cNvCxnSpPr>
            <p:nvPr/>
          </p:nvCxnSpPr>
          <p:spPr>
            <a:xfrm>
              <a:off x="4776969" y="3982154"/>
              <a:ext cx="1223065" cy="56033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A267923-F6CF-A637-44D3-87BC06B85608}"/>
                </a:ext>
              </a:extLst>
            </p:cNvPr>
            <p:cNvCxnSpPr>
              <a:cxnSpLocks/>
              <a:stCxn id="13" idx="2"/>
              <a:endCxn id="45" idx="0"/>
            </p:cNvCxnSpPr>
            <p:nvPr/>
          </p:nvCxnSpPr>
          <p:spPr>
            <a:xfrm>
              <a:off x="5264615" y="3982153"/>
              <a:ext cx="735419" cy="56033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7015D55-388E-E87E-470E-DFEEEE05F1D4}"/>
                </a:ext>
              </a:extLst>
            </p:cNvPr>
            <p:cNvCxnSpPr>
              <a:cxnSpLocks/>
              <a:stCxn id="14" idx="2"/>
              <a:endCxn id="45" idx="0"/>
            </p:cNvCxnSpPr>
            <p:nvPr/>
          </p:nvCxnSpPr>
          <p:spPr>
            <a:xfrm>
              <a:off x="5752261" y="3982152"/>
              <a:ext cx="247773" cy="56033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AC0E2D4-216E-3D15-5A60-846C033229E1}"/>
                </a:ext>
              </a:extLst>
            </p:cNvPr>
            <p:cNvCxnSpPr>
              <a:cxnSpLocks/>
              <a:stCxn id="16" idx="2"/>
              <a:endCxn id="45" idx="0"/>
            </p:cNvCxnSpPr>
            <p:nvPr/>
          </p:nvCxnSpPr>
          <p:spPr>
            <a:xfrm flipH="1">
              <a:off x="6000034" y="3982154"/>
              <a:ext cx="1051015" cy="56033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37E62D9-4D59-EEC9-45CD-05DE158444F9}"/>
                </a:ext>
              </a:extLst>
            </p:cNvPr>
            <p:cNvCxnSpPr>
              <a:cxnSpLocks/>
              <a:endCxn id="45" idx="0"/>
            </p:cNvCxnSpPr>
            <p:nvPr/>
          </p:nvCxnSpPr>
          <p:spPr>
            <a:xfrm flipH="1">
              <a:off x="6000034" y="3915112"/>
              <a:ext cx="350728" cy="62737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CC068215-E179-7687-0999-B22BA9195248}"/>
                </a:ext>
              </a:extLst>
            </p:cNvPr>
            <p:cNvCxnSpPr>
              <a:stCxn id="45" idx="2"/>
              <a:endCxn id="17" idx="0"/>
            </p:cNvCxnSpPr>
            <p:nvPr/>
          </p:nvCxnSpPr>
          <p:spPr>
            <a:xfrm>
              <a:off x="6000034" y="4959733"/>
              <a:ext cx="0" cy="454097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3768C77-598F-7CCE-3A1F-8A0223404C8F}"/>
              </a:ext>
            </a:extLst>
          </p:cNvPr>
          <p:cNvCxnSpPr>
            <a:cxnSpLocks/>
          </p:cNvCxnSpPr>
          <p:nvPr/>
        </p:nvCxnSpPr>
        <p:spPr>
          <a:xfrm>
            <a:off x="3812959" y="2561563"/>
            <a:ext cx="382031" cy="1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E377A3F-2C9B-A58C-4BD7-5101BF98BFD2}"/>
              </a:ext>
            </a:extLst>
          </p:cNvPr>
          <p:cNvCxnSpPr>
            <a:cxnSpLocks/>
          </p:cNvCxnSpPr>
          <p:nvPr/>
        </p:nvCxnSpPr>
        <p:spPr>
          <a:xfrm>
            <a:off x="7799300" y="2580433"/>
            <a:ext cx="382031" cy="1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1BFE2DD-A6A7-557A-1420-425415AEF02E}"/>
              </a:ext>
            </a:extLst>
          </p:cNvPr>
          <p:cNvGrpSpPr/>
          <p:nvPr/>
        </p:nvGrpSpPr>
        <p:grpSpPr>
          <a:xfrm>
            <a:off x="2439740" y="1945405"/>
            <a:ext cx="1303538" cy="1501475"/>
            <a:chOff x="2439740" y="1945405"/>
            <a:chExt cx="1303538" cy="1501475"/>
          </a:xfrm>
        </p:grpSpPr>
        <p:pic>
          <p:nvPicPr>
            <p:cNvPr id="6" name="Picture 5" descr="A black and white image of a person's face&#10;&#10;Description automatically generated with low confidence">
              <a:extLst>
                <a:ext uri="{FF2B5EF4-FFF2-40B4-BE49-F238E27FC236}">
                  <a16:creationId xmlns:a16="http://schemas.microsoft.com/office/drawing/2014/main" id="{B23333BD-5A09-7F4A-3FD1-B76D8EDAA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39740" y="1945405"/>
              <a:ext cx="1303538" cy="1216636"/>
            </a:xfrm>
            <a:prstGeom prst="rect">
              <a:avLst/>
            </a:prstGeom>
          </p:spPr>
        </p:pic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53207BD5-1590-8894-0DDE-48044359E43F}"/>
                </a:ext>
              </a:extLst>
            </p:cNvPr>
            <p:cNvSpPr txBox="1"/>
            <p:nvPr/>
          </p:nvSpPr>
          <p:spPr>
            <a:xfrm>
              <a:off x="2824560" y="3169881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/>
                <a:t>Echo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91DD2E0-0935-2011-6836-A3ABC4EEBEFD}"/>
              </a:ext>
            </a:extLst>
          </p:cNvPr>
          <p:cNvGrpSpPr/>
          <p:nvPr/>
        </p:nvGrpSpPr>
        <p:grpSpPr>
          <a:xfrm>
            <a:off x="8256790" y="1953245"/>
            <a:ext cx="1349857" cy="1475755"/>
            <a:chOff x="8256790" y="1953245"/>
            <a:chExt cx="1349857" cy="1475755"/>
          </a:xfrm>
        </p:grpSpPr>
        <p:pic>
          <p:nvPicPr>
            <p:cNvPr id="11" name="Picture 10" descr="A picture containing arch&#10;&#10;Description automatically generated">
              <a:extLst>
                <a:ext uri="{FF2B5EF4-FFF2-40B4-BE49-F238E27FC236}">
                  <a16:creationId xmlns:a16="http://schemas.microsoft.com/office/drawing/2014/main" id="{80BA2AB0-D341-042B-0FF8-10C85BB88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56790" y="1953245"/>
              <a:ext cx="1303538" cy="1216636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F77AF4E-6B7D-303A-09E4-A09E4AB3C15B}"/>
                </a:ext>
              </a:extLst>
            </p:cNvPr>
            <p:cNvSpPr txBox="1"/>
            <p:nvPr/>
          </p:nvSpPr>
          <p:spPr>
            <a:xfrm>
              <a:off x="8256790" y="3152001"/>
              <a:ext cx="13498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/>
                <a:t>LV Segmentation</a:t>
              </a: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65B46C48-E299-F56E-67E7-1C2EA5F54DB6}"/>
              </a:ext>
            </a:extLst>
          </p:cNvPr>
          <p:cNvSpPr txBox="1"/>
          <p:nvPr/>
        </p:nvSpPr>
        <p:spPr>
          <a:xfrm>
            <a:off x="8308270" y="5328891"/>
            <a:ext cx="8739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>
                <a:solidFill>
                  <a:srgbClr val="FF0000"/>
                </a:solidFill>
                <a:effectLst>
                  <a:outerShdw blurRad="50800" dist="50800" dir="600000" algn="ctr" rotWithShape="0">
                    <a:schemeClr val="tx1">
                      <a:lumMod val="50000"/>
                      <a:lumOff val="50000"/>
                      <a:alpha val="95000"/>
                    </a:schemeClr>
                  </a:outerShdw>
                </a:effectLst>
              </a:rPr>
              <a:t>1×3584</a:t>
            </a:r>
          </a:p>
        </p:txBody>
      </p:sp>
    </p:spTree>
    <p:extLst>
      <p:ext uri="{BB962C8B-B14F-4D97-AF65-F5344CB8AC3E}">
        <p14:creationId xmlns:p14="http://schemas.microsoft.com/office/powerpoint/2010/main" val="336457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AC19D-673F-3345-BD04-606C8275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/>
              <a:t>Methodology: Feature Reduction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972FBD-2EC5-47E8-F91F-1E43A27D3CED}"/>
                  </a:ext>
                </a:extLst>
              </p:cNvPr>
              <p:cNvSpPr txBox="1"/>
              <p:nvPr/>
            </p:nvSpPr>
            <p:spPr>
              <a:xfrm>
                <a:off x="872858" y="3308707"/>
                <a:ext cx="2492133" cy="8288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𝑅𝑒𝐿𝑈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sup>
                              </m:sSubSup>
                              <m:sSup>
                                <m:sSupPr>
                                  <m:ctrlPr>
                                    <a:rPr 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p>
                              </m:sSup>
                            </m:e>
                          </m:nary>
                        </m:e>
                      </m:d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6972FBD-2EC5-47E8-F91F-1E43A27D3C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858" y="3308707"/>
                <a:ext cx="2492133" cy="82881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CCC9C3-6876-C1FF-961F-4A6456F18BBD}"/>
                  </a:ext>
                </a:extLst>
              </p:cNvPr>
              <p:cNvSpPr txBox="1"/>
              <p:nvPr/>
            </p:nvSpPr>
            <p:spPr>
              <a:xfrm>
                <a:off x="872858" y="2317488"/>
                <a:ext cx="2629943" cy="7964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p>
                      </m:sSubSup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/>
                                <m:e>
                                  <m:f>
                                    <m:f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p>
                                        <m:sSupPr>
                                          <m:ctrlPr>
                                            <a:rPr lang="en-US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en-US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sSubSup>
                                        <m:sSubSupPr>
                                          <m:ctrlPr>
                                            <a:rPr lang="en-US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𝑖𝑗𝑘</m:t>
                                          </m:r>
                                        </m:sub>
                                        <m:sup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𝑙</m:t>
                                          </m:r>
                                        </m:sup>
                                      </m:sSubSup>
                                    </m:den>
                                  </m:f>
                                </m:e>
                              </m:nary>
                            </m:e>
                          </m:nary>
                        </m:e>
                      </m:nary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FCCC9C3-6876-C1FF-961F-4A6456F18B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858" y="2317488"/>
                <a:ext cx="2629943" cy="79643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8429BE98-0E76-BE07-82A1-77F364AEB9BB}"/>
              </a:ext>
            </a:extLst>
          </p:cNvPr>
          <p:cNvGrpSpPr/>
          <p:nvPr/>
        </p:nvGrpSpPr>
        <p:grpSpPr>
          <a:xfrm>
            <a:off x="3734081" y="1571347"/>
            <a:ext cx="3494146" cy="3704527"/>
            <a:chOff x="3734081" y="1571347"/>
            <a:chExt cx="3494146" cy="3704527"/>
          </a:xfrm>
        </p:grpSpPr>
        <p:pic>
          <p:nvPicPr>
            <p:cNvPr id="12" name="Picture 11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49BA57E1-F581-BC9A-1B50-16245663C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34081" y="1571347"/>
              <a:ext cx="3494146" cy="342793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B4AC0FC-2548-74F1-6640-E551FEFD9D4D}"/>
                </a:ext>
              </a:extLst>
            </p:cNvPr>
            <p:cNvSpPr txBox="1"/>
            <p:nvPr/>
          </p:nvSpPr>
          <p:spPr>
            <a:xfrm>
              <a:off x="5214093" y="4998875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/>
                <a:t>Echo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B45F827-9AD7-B533-B34C-99A20E7E1F39}"/>
              </a:ext>
            </a:extLst>
          </p:cNvPr>
          <p:cNvGrpSpPr/>
          <p:nvPr/>
        </p:nvGrpSpPr>
        <p:grpSpPr>
          <a:xfrm>
            <a:off x="7597317" y="1571347"/>
            <a:ext cx="3494146" cy="3704526"/>
            <a:chOff x="7597317" y="1571347"/>
            <a:chExt cx="3494146" cy="3704526"/>
          </a:xfrm>
        </p:grpSpPr>
        <p:pic>
          <p:nvPicPr>
            <p:cNvPr id="10" name="Picture 9" descr="A screenshot of a computer&#10;&#10;Description automatically generated with medium confidence">
              <a:extLst>
                <a:ext uri="{FF2B5EF4-FFF2-40B4-BE49-F238E27FC236}">
                  <a16:creationId xmlns:a16="http://schemas.microsoft.com/office/drawing/2014/main" id="{51756104-1197-74E1-8BC4-D053633CE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97317" y="1571347"/>
              <a:ext cx="3494146" cy="342793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57E94D-F04B-F395-9797-1307D0D024BA}"/>
                </a:ext>
              </a:extLst>
            </p:cNvPr>
            <p:cNvSpPr txBox="1"/>
            <p:nvPr/>
          </p:nvSpPr>
          <p:spPr>
            <a:xfrm>
              <a:off x="8910619" y="4998874"/>
              <a:ext cx="8675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/>
                <a:t>GradCAM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509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AC19D-673F-3345-BD04-606C8275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/>
              <a:t>Methodology: Feature Reduction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46F7EEF-370E-F13F-C70F-2C6A35B1A940}"/>
              </a:ext>
            </a:extLst>
          </p:cNvPr>
          <p:cNvGrpSpPr/>
          <p:nvPr/>
        </p:nvGrpSpPr>
        <p:grpSpPr>
          <a:xfrm>
            <a:off x="1792349" y="1807603"/>
            <a:ext cx="2022967" cy="2037543"/>
            <a:chOff x="1792349" y="1807603"/>
            <a:chExt cx="2022967" cy="2037543"/>
          </a:xfrm>
        </p:grpSpPr>
        <p:pic>
          <p:nvPicPr>
            <p:cNvPr id="11" name="Picture 10" descr="A close-up of a fetus&#10;&#10;Description automatically generated with medium confidence">
              <a:extLst>
                <a:ext uri="{FF2B5EF4-FFF2-40B4-BE49-F238E27FC236}">
                  <a16:creationId xmlns:a16="http://schemas.microsoft.com/office/drawing/2014/main" id="{6D508660-5A58-947F-493F-56DEB4893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2349" y="1807603"/>
              <a:ext cx="2022967" cy="1770097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F9A819D-F3B2-E5E4-FEA7-99ECAFAFAD19}"/>
                </a:ext>
              </a:extLst>
            </p:cNvPr>
            <p:cNvSpPr txBox="1"/>
            <p:nvPr/>
          </p:nvSpPr>
          <p:spPr>
            <a:xfrm>
              <a:off x="2536771" y="3568147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/>
                <a:t>Echo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860BA80-4895-A8C1-AE69-55AEA603E9A2}"/>
              </a:ext>
            </a:extLst>
          </p:cNvPr>
          <p:cNvGrpSpPr/>
          <p:nvPr/>
        </p:nvGrpSpPr>
        <p:grpSpPr>
          <a:xfrm>
            <a:off x="4073033" y="1819385"/>
            <a:ext cx="2022967" cy="2025760"/>
            <a:chOff x="4073033" y="1819385"/>
            <a:chExt cx="2022967" cy="2025760"/>
          </a:xfrm>
        </p:grpSpPr>
        <p:pic>
          <p:nvPicPr>
            <p:cNvPr id="4" name="Picture 3" descr="A picture containing blur, light&#10;&#10;Description automatically generated">
              <a:extLst>
                <a:ext uri="{FF2B5EF4-FFF2-40B4-BE49-F238E27FC236}">
                  <a16:creationId xmlns:a16="http://schemas.microsoft.com/office/drawing/2014/main" id="{8B3670CC-FD8F-3A8F-B68A-13B681DFA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73033" y="1819385"/>
              <a:ext cx="2022967" cy="177009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3C1A815-EE9B-73C6-1A7C-D63BBD2A2038}"/>
                </a:ext>
              </a:extLst>
            </p:cNvPr>
            <p:cNvSpPr txBox="1"/>
            <p:nvPr/>
          </p:nvSpPr>
          <p:spPr>
            <a:xfrm>
              <a:off x="4608263" y="3568146"/>
              <a:ext cx="9525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/>
                <a:t>All features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E03BCC8-293E-A197-9AAC-6A3021DDDEBB}"/>
              </a:ext>
            </a:extLst>
          </p:cNvPr>
          <p:cNvGrpSpPr/>
          <p:nvPr/>
        </p:nvGrpSpPr>
        <p:grpSpPr>
          <a:xfrm>
            <a:off x="6353719" y="1807602"/>
            <a:ext cx="2022967" cy="2428210"/>
            <a:chOff x="6353719" y="1807602"/>
            <a:chExt cx="2022967" cy="2428210"/>
          </a:xfrm>
        </p:grpSpPr>
        <p:pic>
          <p:nvPicPr>
            <p:cNvPr id="6" name="Picture 5" descr="A picture containing blur, light&#10;&#10;Description automatically generated">
              <a:extLst>
                <a:ext uri="{FF2B5EF4-FFF2-40B4-BE49-F238E27FC236}">
                  <a16:creationId xmlns:a16="http://schemas.microsoft.com/office/drawing/2014/main" id="{0E5E791F-28BE-527F-F0E3-B5E5DF9F9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53719" y="1807602"/>
              <a:ext cx="2022967" cy="177009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DAD4753-74CF-6EC4-9E09-09EDC7994C01}"/>
                </a:ext>
              </a:extLst>
            </p:cNvPr>
            <p:cNvSpPr txBox="1"/>
            <p:nvPr/>
          </p:nvSpPr>
          <p:spPr>
            <a:xfrm>
              <a:off x="6841140" y="3589481"/>
              <a:ext cx="12295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5 highest weighted features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57E848A-0E47-2DE6-C99C-8108DF195822}"/>
              </a:ext>
            </a:extLst>
          </p:cNvPr>
          <p:cNvGrpSpPr/>
          <p:nvPr/>
        </p:nvGrpSpPr>
        <p:grpSpPr>
          <a:xfrm>
            <a:off x="8634403" y="1819384"/>
            <a:ext cx="2022967" cy="2420235"/>
            <a:chOff x="8634403" y="1819384"/>
            <a:chExt cx="2022967" cy="2420235"/>
          </a:xfrm>
        </p:grpSpPr>
        <p:pic>
          <p:nvPicPr>
            <p:cNvPr id="8" name="Picture 7" descr="A picture containing blur, light&#10;&#10;Description automatically generated">
              <a:extLst>
                <a:ext uri="{FF2B5EF4-FFF2-40B4-BE49-F238E27FC236}">
                  <a16:creationId xmlns:a16="http://schemas.microsoft.com/office/drawing/2014/main" id="{11592330-C97D-D744-F08D-806578D51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34403" y="1819384"/>
              <a:ext cx="2022967" cy="177009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4278E0-AB4F-7637-95B6-BB6D848F9732}"/>
                </a:ext>
              </a:extLst>
            </p:cNvPr>
            <p:cNvSpPr txBox="1"/>
            <p:nvPr/>
          </p:nvSpPr>
          <p:spPr>
            <a:xfrm>
              <a:off x="8832755" y="3593288"/>
              <a:ext cx="16262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/>
                <a:t>3 most frequent in 5 highest weighted features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BF90947-266F-C392-2065-D58BD5F5D940}"/>
              </a:ext>
            </a:extLst>
          </p:cNvPr>
          <p:cNvSpPr txBox="1"/>
          <p:nvPr/>
        </p:nvSpPr>
        <p:spPr>
          <a:xfrm>
            <a:off x="4764555" y="1416205"/>
            <a:ext cx="6399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>
                <a:solidFill>
                  <a:srgbClr val="FF0000"/>
                </a:solidFill>
                <a:effectLst>
                  <a:outerShdw blurRad="50800" dist="50800" dir="600000" algn="ctr" rotWithShape="0">
                    <a:schemeClr val="tx1">
                      <a:lumMod val="50000"/>
                      <a:lumOff val="50000"/>
                      <a:alpha val="95000"/>
                    </a:schemeClr>
                  </a:outerShdw>
                </a:effectLst>
              </a:rPr>
              <a:t>3584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6BCF68-A84C-E3EE-3F33-0F7C0C59B340}"/>
              </a:ext>
            </a:extLst>
          </p:cNvPr>
          <p:cNvSpPr txBox="1"/>
          <p:nvPr/>
        </p:nvSpPr>
        <p:spPr>
          <a:xfrm>
            <a:off x="7192865" y="1413462"/>
            <a:ext cx="526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>
                <a:solidFill>
                  <a:srgbClr val="FF0000"/>
                </a:solidFill>
                <a:effectLst>
                  <a:outerShdw blurRad="50800" dist="50800" dir="600000" algn="ctr" rotWithShape="0">
                    <a:schemeClr val="tx1">
                      <a:lumMod val="50000"/>
                      <a:lumOff val="50000"/>
                      <a:alpha val="95000"/>
                    </a:schemeClr>
                  </a:outerShdw>
                </a:effectLst>
              </a:rPr>
              <a:t>560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662519-9215-5D3E-4A34-488996F4BF1B}"/>
              </a:ext>
            </a:extLst>
          </p:cNvPr>
          <p:cNvSpPr txBox="1"/>
          <p:nvPr/>
        </p:nvSpPr>
        <p:spPr>
          <a:xfrm>
            <a:off x="9382833" y="1422096"/>
            <a:ext cx="526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>
                <a:solidFill>
                  <a:srgbClr val="FF0000"/>
                </a:solidFill>
                <a:effectLst>
                  <a:outerShdw blurRad="50800" dist="50800" dir="600000" algn="ctr" rotWithShape="0">
                    <a:schemeClr val="tx1">
                      <a:lumMod val="50000"/>
                      <a:lumOff val="50000"/>
                      <a:alpha val="95000"/>
                    </a:schemeClr>
                  </a:outerShdw>
                </a:effectLst>
              </a:rPr>
              <a:t>336</a:t>
            </a:r>
          </a:p>
        </p:txBody>
      </p:sp>
    </p:spTree>
    <p:extLst>
      <p:ext uri="{BB962C8B-B14F-4D97-AF65-F5344CB8AC3E}">
        <p14:creationId xmlns:p14="http://schemas.microsoft.com/office/powerpoint/2010/main" val="307131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AC19D-673F-3345-BD04-606C8275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>
                <a:latin typeface="Arial"/>
                <a:cs typeface="Arial"/>
              </a:rPr>
              <a:t>ML Evaluations</a:t>
            </a:r>
            <a:endParaRPr lang="en-US" sz="3200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0FB82C04-332A-5C1B-0359-8C63636AA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6730" y="1897431"/>
            <a:ext cx="5058215" cy="2863141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8B71BFA5-7ECD-1AA1-6C31-DB364D7A4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345" y="1897431"/>
            <a:ext cx="4999484" cy="286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2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AC19D-673F-3345-BD04-606C8275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/>
              <a:t>Conclusion</a:t>
            </a:r>
          </a:p>
        </p:txBody>
      </p:sp>
      <p:sp>
        <p:nvSpPr>
          <p:cNvPr id="3" name="Content Placeholder 20">
            <a:extLst>
              <a:ext uri="{FF2B5EF4-FFF2-40B4-BE49-F238E27FC236}">
                <a16:creationId xmlns:a16="http://schemas.microsoft.com/office/drawing/2014/main" id="{9692558A-511F-416B-BD4F-DF1ED5BBA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345" y="1553714"/>
            <a:ext cx="7599793" cy="40180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/>
              <a:t>Same accuracy as the state-of-the-art approach using latent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/>
              <a:t>Acquisition of robust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/>
              <a:t>Redundant feature reduction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/>
              <a:t>A significant step for disease prognostic prediction pipeline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u="sng"/>
          </a:p>
        </p:txBody>
      </p:sp>
    </p:spTree>
    <p:extLst>
      <p:ext uri="{BB962C8B-B14F-4D97-AF65-F5344CB8AC3E}">
        <p14:creationId xmlns:p14="http://schemas.microsoft.com/office/powerpoint/2010/main" val="137035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IOWA BRAND COLORS">
      <a:dk1>
        <a:srgbClr val="000000"/>
      </a:dk1>
      <a:lt1>
        <a:srgbClr val="FFFFFF"/>
      </a:lt1>
      <a:dk2>
        <a:srgbClr val="62666A"/>
      </a:dk2>
      <a:lt2>
        <a:srgbClr val="BBBCBC"/>
      </a:lt2>
      <a:accent1>
        <a:srgbClr val="FFCD00"/>
      </a:accent1>
      <a:accent2>
        <a:srgbClr val="616669"/>
      </a:accent2>
      <a:accent3>
        <a:srgbClr val="BBBCBC"/>
      </a:accent3>
      <a:accent4>
        <a:srgbClr val="00A9E0"/>
      </a:accent4>
      <a:accent5>
        <a:srgbClr val="00AF66"/>
      </a:accent5>
      <a:accent6>
        <a:srgbClr val="FF8200"/>
      </a:accent6>
      <a:hlink>
        <a:srgbClr val="00558C"/>
      </a:hlink>
      <a:folHlink>
        <a:srgbClr val="63666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Cambria Math</vt:lpstr>
      <vt:lpstr>Office Theme</vt:lpstr>
      <vt:lpstr>Diagnosis of cardiac diseases by robust-feature selection from the complex latent space of DL-based segmentation networks. </vt:lpstr>
      <vt:lpstr>Project Goal</vt:lpstr>
      <vt:lpstr>Previous Works and Motivation</vt:lpstr>
      <vt:lpstr>Dataset</vt:lpstr>
      <vt:lpstr>Methodology: Feature extraction</vt:lpstr>
      <vt:lpstr>Methodology: Feature Reduction</vt:lpstr>
      <vt:lpstr>Methodology: Feature Reduction</vt:lpstr>
      <vt:lpstr>ML Evaluations</vt:lpstr>
      <vt:lpstr>Conclusion</vt:lpstr>
      <vt:lpstr>Thank You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Corliss, Jessica A</dc:creator>
  <cp:lastModifiedBy>Zaman, Fahim A</cp:lastModifiedBy>
  <cp:revision>1</cp:revision>
  <dcterms:created xsi:type="dcterms:W3CDTF">2020-01-21T18:13:39Z</dcterms:created>
  <dcterms:modified xsi:type="dcterms:W3CDTF">2022-12-08T22:51:07Z</dcterms:modified>
</cp:coreProperties>
</file>

<file path=docProps/thumbnail.jpeg>
</file>